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2" r:id="rId3"/>
    <p:sldId id="256" r:id="rId4"/>
    <p:sldId id="257" r:id="rId5"/>
    <p:sldId id="259" r:id="rId6"/>
    <p:sldId id="263" r:id="rId7"/>
    <p:sldId id="264" r:id="rId8"/>
    <p:sldId id="265" r:id="rId9"/>
    <p:sldId id="261" r:id="rId10"/>
    <p:sldId id="268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71BD4-9499-452B-91E3-465D6444B133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201FC-7411-4A57-AD92-721C4BE33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01FC-7411-4A57-AD92-721C4BE338D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849A-0020-42FD-9F5A-08E3C1B43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1ABF-2654-4DF3-B887-44307B8E81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95E1-4977-498E-B0C1-15C346D67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DB883-7821-4411-8C76-0362C947D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D1C12-50DB-4FBD-9CA9-EF6ADFBF9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D8853-F6DB-406D-801F-FEFFE2BEE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7F612-57E4-4C6F-8015-FC9E7242D9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B6AF0-F09B-4AED-B7DC-0B0AE14FB8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6A88D-4A3F-45B7-A576-E30043CB8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892A7-5137-4512-8B6B-5604060DC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A44B-29C1-4C29-B62A-EDA3647ED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FF76B0-8F25-4871-81BB-4F65A33D7B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7632700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/>
              <a:t>Тест по теме:</a:t>
            </a:r>
          </a:p>
          <a:p>
            <a:pPr algn="ctr">
              <a:spcBef>
                <a:spcPct val="50000"/>
              </a:spcBef>
            </a:pPr>
            <a:r>
              <a:rPr lang="ru-RU" sz="5400"/>
              <a:t>«Устройства ПК»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77041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9. Какое устройство является одновременно устройством ввода и устройством вывода?</a:t>
            </a:r>
            <a:endParaRPr lang="ru-RU" sz="32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43808" y="2996952"/>
            <a:ext cx="45354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3200" dirty="0"/>
              <a:t>А) </a:t>
            </a:r>
            <a:r>
              <a:rPr lang="ru-RU" sz="3200" dirty="0" smtClean="0"/>
              <a:t>видеокамера</a:t>
            </a:r>
            <a:endParaRPr lang="ru-RU" sz="3200" dirty="0"/>
          </a:p>
          <a:p>
            <a:pPr marL="342900" indent="-342900"/>
            <a:endParaRPr lang="ru-RU" sz="3200" dirty="0"/>
          </a:p>
          <a:p>
            <a:pPr marL="342900" indent="-342900"/>
            <a:r>
              <a:rPr lang="ru-RU" sz="3200" dirty="0"/>
              <a:t>Б) </a:t>
            </a:r>
            <a:r>
              <a:rPr lang="en-US" sz="3200" dirty="0" smtClean="0"/>
              <a:t>CD-</a:t>
            </a:r>
            <a:r>
              <a:rPr lang="ru-RU" sz="3200" dirty="0" smtClean="0"/>
              <a:t>ром</a:t>
            </a:r>
            <a:endParaRPr lang="ru-RU" sz="3200" dirty="0"/>
          </a:p>
          <a:p>
            <a:pPr marL="342900" indent="-342900"/>
            <a:endParaRPr lang="ru-RU" sz="3200" b="1" dirty="0"/>
          </a:p>
          <a:p>
            <a:pPr marL="342900" indent="-342900"/>
            <a:r>
              <a:rPr lang="ru-RU" sz="3200" dirty="0"/>
              <a:t>В) </a:t>
            </a:r>
            <a:r>
              <a:rPr lang="ru-RU" sz="3200" dirty="0" smtClean="0"/>
              <a:t>модем</a:t>
            </a:r>
            <a:endParaRPr lang="ru-RU" sz="3200" dirty="0"/>
          </a:p>
        </p:txBody>
      </p:sp>
      <p:sp>
        <p:nvSpPr>
          <p:cNvPr id="205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576262" cy="360362"/>
          </a:xfrm>
          <a:prstGeom prst="actionButtonBackPreviou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10. Какое из названных устройств не является устройством ввода:</a:t>
            </a:r>
            <a:endParaRPr lang="ru-RU" sz="32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9113" y="2636838"/>
            <a:ext cx="4537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3200" dirty="0"/>
              <a:t>А) </a:t>
            </a:r>
            <a:r>
              <a:rPr lang="ru-RU" sz="3200" dirty="0" smtClean="0"/>
              <a:t>дигитайзер</a:t>
            </a:r>
            <a:endParaRPr lang="ru-RU" sz="3200" dirty="0"/>
          </a:p>
          <a:p>
            <a:pPr marL="342900" indent="-342900"/>
            <a:endParaRPr lang="ru-RU" sz="3200" dirty="0"/>
          </a:p>
          <a:p>
            <a:pPr marL="342900" indent="-342900"/>
            <a:r>
              <a:rPr lang="ru-RU" sz="3200" dirty="0"/>
              <a:t>Б) </a:t>
            </a:r>
            <a:r>
              <a:rPr lang="ru-RU" sz="3200" dirty="0" err="1" smtClean="0"/>
              <a:t>тачпад</a:t>
            </a:r>
            <a:endParaRPr lang="ru-RU" sz="3200" b="1" dirty="0"/>
          </a:p>
          <a:p>
            <a:pPr marL="342900" indent="-342900"/>
            <a:endParaRPr lang="ru-RU" sz="3200" b="1" dirty="0"/>
          </a:p>
          <a:p>
            <a:pPr marL="342900" indent="-342900"/>
            <a:r>
              <a:rPr lang="ru-RU" sz="3200" dirty="0"/>
              <a:t>В) </a:t>
            </a:r>
            <a:r>
              <a:rPr lang="ru-RU" sz="3200" dirty="0" smtClean="0"/>
              <a:t>плоттер</a:t>
            </a:r>
            <a:endParaRPr lang="ru-RU" sz="3200" dirty="0"/>
          </a:p>
        </p:txBody>
      </p:sp>
      <p:sp>
        <p:nvSpPr>
          <p:cNvPr id="614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576262" cy="360362"/>
          </a:xfrm>
          <a:prstGeom prst="actionButtonBackPreviou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7920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/>
              <a:t>1. Процессор относится к устройствам: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27313" y="2133600"/>
            <a:ext cx="5689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ввода </a:t>
            </a:r>
            <a:r>
              <a:rPr lang="ru-RU" sz="3200" dirty="0"/>
              <a:t>информации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хранения </a:t>
            </a:r>
            <a:r>
              <a:rPr lang="ru-RU" sz="3200" dirty="0"/>
              <a:t>информации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обработки </a:t>
            </a:r>
            <a:r>
              <a:rPr lang="ru-RU" sz="3200" dirty="0"/>
              <a:t>информации</a:t>
            </a:r>
          </a:p>
        </p:txBody>
      </p:sp>
      <p:sp>
        <p:nvSpPr>
          <p:cNvPr id="307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2. </a:t>
            </a:r>
            <a:r>
              <a:rPr lang="en-US" sz="3200"/>
              <a:t>DVD</a:t>
            </a:r>
            <a:r>
              <a:rPr lang="ru-RU" sz="3200"/>
              <a:t>- диск относится к устройствам: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16238" y="2205038"/>
            <a:ext cx="5472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ввода </a:t>
            </a:r>
            <a:r>
              <a:rPr lang="ru-RU" sz="3200" dirty="0"/>
              <a:t>информации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хранения </a:t>
            </a:r>
            <a:r>
              <a:rPr lang="ru-RU" sz="3200" dirty="0"/>
              <a:t>информации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вывода </a:t>
            </a:r>
            <a:r>
              <a:rPr lang="ru-RU" sz="3200" dirty="0"/>
              <a:t>информации</a:t>
            </a:r>
          </a:p>
        </p:txBody>
      </p:sp>
      <p:sp>
        <p:nvSpPr>
          <p:cNvPr id="205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640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3. Какое из названных устройств относится к внутренней памяти компьютера?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87675" y="2420938"/>
            <a:ext cx="5329238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КЭШ – память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en-US" sz="3200" dirty="0"/>
              <a:t>FLASH</a:t>
            </a:r>
            <a:r>
              <a:rPr lang="ru-RU" sz="3200" dirty="0"/>
              <a:t> - память</a:t>
            </a:r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винчестер</a:t>
            </a:r>
            <a:endParaRPr lang="ru-RU" sz="3200" dirty="0"/>
          </a:p>
        </p:txBody>
      </p:sp>
      <p:sp>
        <p:nvSpPr>
          <p:cNvPr id="410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497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4. </a:t>
            </a:r>
            <a:r>
              <a:rPr lang="ru-RU" sz="3200" dirty="0"/>
              <a:t>Какое из названных устройств памяти является энергозависимым?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356100" y="2276475"/>
            <a:ext cx="3529013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А) ОЗУ</a:t>
            </a:r>
          </a:p>
          <a:p>
            <a:pPr>
              <a:spcBef>
                <a:spcPct val="50000"/>
              </a:spcBef>
            </a:pPr>
            <a:r>
              <a:rPr lang="ru-RU" sz="3200"/>
              <a:t>Б) Винчестер</a:t>
            </a:r>
          </a:p>
          <a:p>
            <a:pPr>
              <a:spcBef>
                <a:spcPct val="50000"/>
              </a:spcBef>
            </a:pPr>
            <a:r>
              <a:rPr lang="ru-RU" sz="3200"/>
              <a:t>В) ПЗУ</a:t>
            </a:r>
          </a:p>
        </p:txBody>
      </p:sp>
      <p:sp>
        <p:nvSpPr>
          <p:cNvPr id="717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351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5. </a:t>
            </a:r>
            <a:r>
              <a:rPr lang="ru-RU" sz="3200" dirty="0"/>
              <a:t>Какое из названных устройств является периферийным?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00338" y="2276475"/>
            <a:ext cx="532765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монитор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процессор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В) О</a:t>
            </a:r>
            <a:r>
              <a:rPr lang="ru-RU" sz="3200" dirty="0" smtClean="0"/>
              <a:t>ЗУ</a:t>
            </a:r>
            <a:endParaRPr lang="ru-RU" sz="3200" dirty="0"/>
          </a:p>
        </p:txBody>
      </p:sp>
      <p:sp>
        <p:nvSpPr>
          <p:cNvPr id="1126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424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6. </a:t>
            </a:r>
            <a:r>
              <a:rPr lang="ru-RU" sz="3200" dirty="0"/>
              <a:t>Какое из названных устройств не является периферийным?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16238" y="2420938"/>
            <a:ext cx="518477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мышь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сканер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винчестер</a:t>
            </a:r>
            <a:endParaRPr lang="ru-RU" sz="3200" dirty="0"/>
          </a:p>
        </p:txBody>
      </p:sp>
      <p:sp>
        <p:nvSpPr>
          <p:cNvPr id="102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7. </a:t>
            </a:r>
            <a:r>
              <a:rPr lang="ru-RU" sz="3200" dirty="0"/>
              <a:t>Какое из названных устройств не является устройством ввода информации?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59113" y="2492375"/>
            <a:ext cx="4826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клавиатура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модем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 компакт-диск</a:t>
            </a:r>
            <a:endParaRPr lang="ru-RU" sz="3200" dirty="0"/>
          </a:p>
        </p:txBody>
      </p:sp>
      <p:sp>
        <p:nvSpPr>
          <p:cNvPr id="922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69215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8. </a:t>
            </a:r>
            <a:r>
              <a:rPr lang="ru-RU" sz="3200" dirty="0"/>
              <a:t>Какое из названных </a:t>
            </a:r>
            <a:r>
              <a:rPr lang="ru-RU" sz="3200" dirty="0" smtClean="0"/>
              <a:t>не является устройством обеспечения информационных процессов?</a:t>
            </a:r>
            <a:endParaRPr lang="ru-RU" sz="3200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03575" y="2420938"/>
            <a:ext cx="5040313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А) </a:t>
            </a:r>
            <a:r>
              <a:rPr lang="ru-RU" sz="3200" dirty="0" smtClean="0"/>
              <a:t>оперативная память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Б) </a:t>
            </a:r>
            <a:r>
              <a:rPr lang="ru-RU" sz="3200" dirty="0" smtClean="0"/>
              <a:t>видеокарта</a:t>
            </a:r>
            <a:endParaRPr lang="ru-RU" sz="3200" dirty="0"/>
          </a:p>
          <a:p>
            <a:pPr>
              <a:spcBef>
                <a:spcPct val="50000"/>
              </a:spcBef>
            </a:pPr>
            <a:r>
              <a:rPr lang="ru-RU" sz="3200" dirty="0"/>
              <a:t>В) </a:t>
            </a:r>
            <a:r>
              <a:rPr lang="ru-RU" sz="3200" dirty="0" smtClean="0"/>
              <a:t>процессор</a:t>
            </a:r>
            <a:endParaRPr lang="ru-RU" sz="3200" dirty="0"/>
          </a:p>
        </p:txBody>
      </p:sp>
      <p:sp>
        <p:nvSpPr>
          <p:cNvPr id="51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503237" cy="288925"/>
          </a:xfrm>
          <a:prstGeom prst="actionButtonBackPrevious">
            <a:avLst/>
          </a:prstGeom>
          <a:solidFill>
            <a:srgbClr val="DACC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стройства ПК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Устройства ПК</Template>
  <TotalTime>21</TotalTime>
  <Words>215</Words>
  <Application>Microsoft Office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Устройства ПК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Кручко</dc:creator>
  <cp:lastModifiedBy>Кручко Г.В.</cp:lastModifiedBy>
  <cp:revision>5</cp:revision>
  <dcterms:created xsi:type="dcterms:W3CDTF">2009-09-02T08:48:04Z</dcterms:created>
  <dcterms:modified xsi:type="dcterms:W3CDTF">2024-11-14T10:38:22Z</dcterms:modified>
</cp:coreProperties>
</file>