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62" r:id="rId3"/>
    <p:sldId id="256" r:id="rId4"/>
    <p:sldId id="257" r:id="rId5"/>
    <p:sldId id="259" r:id="rId6"/>
    <p:sldId id="263" r:id="rId7"/>
    <p:sldId id="264" r:id="rId8"/>
    <p:sldId id="265" r:id="rId9"/>
    <p:sldId id="261" r:id="rId10"/>
    <p:sldId id="268" r:id="rId11"/>
    <p:sldId id="27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C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71BD4-9499-452B-91E3-465D6444B133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201FC-7411-4A57-AD92-721C4BE33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7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01FC-7411-4A57-AD92-721C4BE338D0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F849A-0020-42FD-9F5A-08E3C1B430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41ABF-2654-4DF3-B887-44307B8E81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D95E1-4977-498E-B0C1-15C346D674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DB883-7821-4411-8C76-0362C947DB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D1C12-50DB-4FBD-9CA9-EF6ADFBF9C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D8853-F6DB-406D-801F-FEFFE2BEE7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7F612-57E4-4C6F-8015-FC9E7242D9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B6AF0-F09B-4AED-B7DC-0B0AE14FB8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6A88D-4A3F-45B7-A576-E30043CB85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892A7-5137-4512-8B6B-5604060DC6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0A44B-29C1-4C29-B62A-EDA3647EDD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FF76B0-8F25-4871-81BB-4F65A33D7B7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55650" y="1125538"/>
            <a:ext cx="7632700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/>
              <a:t>Тест по теме:</a:t>
            </a:r>
          </a:p>
          <a:p>
            <a:pPr algn="ctr">
              <a:spcBef>
                <a:spcPct val="50000"/>
              </a:spcBef>
            </a:pPr>
            <a:r>
              <a:rPr lang="ru-RU" sz="5400"/>
              <a:t>«Устройства ПК»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84213" y="765175"/>
            <a:ext cx="77041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/>
              <a:t>9. Какое устройство является одновременно устройством ввода и устройством вывода?</a:t>
            </a:r>
            <a:endParaRPr lang="ru-RU" sz="3200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843808" y="2996952"/>
            <a:ext cx="453548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3200" dirty="0"/>
              <a:t>А) </a:t>
            </a:r>
            <a:r>
              <a:rPr lang="ru-RU" sz="3200" dirty="0" smtClean="0"/>
              <a:t>видеокамера</a:t>
            </a:r>
            <a:endParaRPr lang="ru-RU" sz="3200" dirty="0"/>
          </a:p>
          <a:p>
            <a:pPr marL="342900" indent="-342900"/>
            <a:endParaRPr lang="ru-RU" sz="3200" dirty="0"/>
          </a:p>
          <a:p>
            <a:pPr marL="342900" indent="-342900"/>
            <a:r>
              <a:rPr lang="ru-RU" sz="3200" dirty="0"/>
              <a:t>Б) </a:t>
            </a:r>
            <a:r>
              <a:rPr lang="en-US" sz="3200" dirty="0" smtClean="0"/>
              <a:t>CD-</a:t>
            </a:r>
            <a:r>
              <a:rPr lang="ru-RU" sz="3200" dirty="0" smtClean="0"/>
              <a:t>ром</a:t>
            </a:r>
            <a:endParaRPr lang="ru-RU" sz="3200" dirty="0"/>
          </a:p>
          <a:p>
            <a:pPr marL="342900" indent="-342900"/>
            <a:endParaRPr lang="ru-RU" sz="3200" b="1" dirty="0"/>
          </a:p>
          <a:p>
            <a:pPr marL="342900" indent="-342900"/>
            <a:r>
              <a:rPr lang="ru-RU" sz="3200" dirty="0"/>
              <a:t>В) </a:t>
            </a:r>
            <a:r>
              <a:rPr lang="ru-RU" sz="3200" dirty="0" smtClean="0"/>
              <a:t>модем</a:t>
            </a:r>
            <a:endParaRPr lang="ru-RU" sz="3200" dirty="0"/>
          </a:p>
        </p:txBody>
      </p:sp>
      <p:sp>
        <p:nvSpPr>
          <p:cNvPr id="2054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43888" y="6237288"/>
            <a:ext cx="576262" cy="360362"/>
          </a:xfrm>
          <a:prstGeom prst="actionButtonBackPrevious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4213" y="765175"/>
            <a:ext cx="76327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/>
              <a:t>10. Какое из названных устройств не является устройством ввода:</a:t>
            </a:r>
            <a:endParaRPr lang="ru-RU" sz="3200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59113" y="2636838"/>
            <a:ext cx="45370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3200" dirty="0"/>
              <a:t>А) </a:t>
            </a:r>
            <a:r>
              <a:rPr lang="ru-RU" sz="3200" dirty="0" smtClean="0"/>
              <a:t>дигитайзер</a:t>
            </a:r>
            <a:endParaRPr lang="ru-RU" sz="3200" dirty="0"/>
          </a:p>
          <a:p>
            <a:pPr marL="342900" indent="-342900"/>
            <a:endParaRPr lang="ru-RU" sz="3200" dirty="0"/>
          </a:p>
          <a:p>
            <a:pPr marL="342900" indent="-342900"/>
            <a:r>
              <a:rPr lang="ru-RU" sz="3200" dirty="0"/>
              <a:t>Б) </a:t>
            </a:r>
            <a:r>
              <a:rPr lang="ru-RU" sz="3200" dirty="0" err="1" smtClean="0"/>
              <a:t>тачпад</a:t>
            </a:r>
            <a:endParaRPr lang="ru-RU" sz="3200" b="1" dirty="0"/>
          </a:p>
          <a:p>
            <a:pPr marL="342900" indent="-342900"/>
            <a:endParaRPr lang="ru-RU" sz="3200" b="1" dirty="0"/>
          </a:p>
          <a:p>
            <a:pPr marL="342900" indent="-342900"/>
            <a:r>
              <a:rPr lang="ru-RU" sz="3200" dirty="0"/>
              <a:t>В) </a:t>
            </a:r>
            <a:r>
              <a:rPr lang="ru-RU" sz="3200" dirty="0" smtClean="0"/>
              <a:t>плоттер</a:t>
            </a:r>
            <a:endParaRPr lang="ru-RU" sz="3200" dirty="0"/>
          </a:p>
        </p:txBody>
      </p:sp>
      <p:sp>
        <p:nvSpPr>
          <p:cNvPr id="614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43888" y="6237288"/>
            <a:ext cx="576262" cy="360362"/>
          </a:xfrm>
          <a:prstGeom prst="actionButtonBackPrevious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850" y="836613"/>
            <a:ext cx="79200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3200"/>
              <a:t>1. Процессор относится к устройствам: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627313" y="2133600"/>
            <a:ext cx="56896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/>
              <a:t>А) </a:t>
            </a:r>
            <a:r>
              <a:rPr lang="ru-RU" sz="3200" dirty="0" smtClean="0"/>
              <a:t>ввода </a:t>
            </a:r>
            <a:r>
              <a:rPr lang="ru-RU" sz="3200" dirty="0"/>
              <a:t>информации</a:t>
            </a:r>
          </a:p>
          <a:p>
            <a:pPr>
              <a:spcBef>
                <a:spcPct val="50000"/>
              </a:spcBef>
            </a:pPr>
            <a:r>
              <a:rPr lang="ru-RU" sz="3200" dirty="0"/>
              <a:t>Б) </a:t>
            </a:r>
            <a:r>
              <a:rPr lang="ru-RU" sz="3200" dirty="0" smtClean="0"/>
              <a:t>хранения </a:t>
            </a:r>
            <a:r>
              <a:rPr lang="ru-RU" sz="3200" dirty="0"/>
              <a:t>информации</a:t>
            </a:r>
          </a:p>
          <a:p>
            <a:pPr>
              <a:spcBef>
                <a:spcPct val="50000"/>
              </a:spcBef>
            </a:pPr>
            <a:r>
              <a:rPr lang="ru-RU" sz="3200" dirty="0"/>
              <a:t>В) </a:t>
            </a:r>
            <a:r>
              <a:rPr lang="ru-RU" sz="3200" dirty="0" smtClean="0"/>
              <a:t>обработки </a:t>
            </a:r>
            <a:r>
              <a:rPr lang="ru-RU" sz="3200" dirty="0"/>
              <a:t>информации</a:t>
            </a:r>
          </a:p>
        </p:txBody>
      </p:sp>
      <p:sp>
        <p:nvSpPr>
          <p:cNvPr id="307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503237" cy="288925"/>
          </a:xfrm>
          <a:prstGeom prst="actionButtonBackPrevious">
            <a:avLst/>
          </a:prstGeom>
          <a:solidFill>
            <a:srgbClr val="DACCC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11188" y="908050"/>
            <a:ext cx="784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2. </a:t>
            </a:r>
            <a:r>
              <a:rPr lang="en-US" sz="3200"/>
              <a:t>DVD</a:t>
            </a:r>
            <a:r>
              <a:rPr lang="ru-RU" sz="3200"/>
              <a:t>- диск относится к устройствам: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916238" y="2205038"/>
            <a:ext cx="5472112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/>
              <a:t>А) </a:t>
            </a:r>
            <a:r>
              <a:rPr lang="ru-RU" sz="3200" dirty="0" smtClean="0"/>
              <a:t>ввода </a:t>
            </a:r>
            <a:r>
              <a:rPr lang="ru-RU" sz="3200" dirty="0"/>
              <a:t>информации</a:t>
            </a:r>
          </a:p>
          <a:p>
            <a:pPr>
              <a:spcBef>
                <a:spcPct val="50000"/>
              </a:spcBef>
            </a:pPr>
            <a:r>
              <a:rPr lang="ru-RU" sz="3200" dirty="0"/>
              <a:t>Б) </a:t>
            </a:r>
            <a:r>
              <a:rPr lang="ru-RU" sz="3200" dirty="0" smtClean="0"/>
              <a:t>хранения </a:t>
            </a:r>
            <a:r>
              <a:rPr lang="ru-RU" sz="3200" dirty="0"/>
              <a:t>информации</a:t>
            </a:r>
          </a:p>
          <a:p>
            <a:pPr>
              <a:spcBef>
                <a:spcPct val="50000"/>
              </a:spcBef>
            </a:pPr>
            <a:r>
              <a:rPr lang="ru-RU" sz="3200" dirty="0"/>
              <a:t>В) </a:t>
            </a:r>
            <a:r>
              <a:rPr lang="ru-RU" sz="3200" dirty="0" smtClean="0"/>
              <a:t>вывода </a:t>
            </a:r>
            <a:r>
              <a:rPr lang="ru-RU" sz="3200" dirty="0"/>
              <a:t>информации</a:t>
            </a:r>
          </a:p>
        </p:txBody>
      </p:sp>
      <p:sp>
        <p:nvSpPr>
          <p:cNvPr id="2054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503237" cy="288925"/>
          </a:xfrm>
          <a:prstGeom prst="actionButtonBackPrevious">
            <a:avLst/>
          </a:prstGeom>
          <a:solidFill>
            <a:srgbClr val="DACCC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6407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3. Какое из названных устройств относится к внутренней памяти компьютера?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987675" y="2420938"/>
            <a:ext cx="5329238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/>
              <a:t>А) КЭШ – память</a:t>
            </a:r>
          </a:p>
          <a:p>
            <a:pPr>
              <a:spcBef>
                <a:spcPct val="50000"/>
              </a:spcBef>
            </a:pPr>
            <a:r>
              <a:rPr lang="ru-RU" sz="3200" dirty="0"/>
              <a:t>Б) </a:t>
            </a:r>
            <a:r>
              <a:rPr lang="en-US" sz="3200" dirty="0"/>
              <a:t>FLASH</a:t>
            </a:r>
            <a:r>
              <a:rPr lang="ru-RU" sz="3200" dirty="0"/>
              <a:t> - память</a:t>
            </a:r>
          </a:p>
          <a:p>
            <a:pPr>
              <a:spcBef>
                <a:spcPct val="50000"/>
              </a:spcBef>
            </a:pPr>
            <a:r>
              <a:rPr lang="ru-RU" sz="3200" dirty="0"/>
              <a:t>В) </a:t>
            </a:r>
            <a:r>
              <a:rPr lang="ru-RU" sz="3200" dirty="0" smtClean="0"/>
              <a:t>винчестер</a:t>
            </a:r>
            <a:endParaRPr lang="ru-RU" sz="3200" dirty="0"/>
          </a:p>
        </p:txBody>
      </p:sp>
      <p:sp>
        <p:nvSpPr>
          <p:cNvPr id="4100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503237" cy="288925"/>
          </a:xfrm>
          <a:prstGeom prst="actionButtonBackPrevious">
            <a:avLst/>
          </a:prstGeom>
          <a:solidFill>
            <a:srgbClr val="DACCC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0825" y="620713"/>
            <a:ext cx="84978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/>
              <a:t>4. </a:t>
            </a:r>
            <a:r>
              <a:rPr lang="ru-RU" sz="3200" dirty="0"/>
              <a:t>Какое из названных устройств памяти является энергозависимым?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356100" y="2276475"/>
            <a:ext cx="3529013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А) ОЗУ</a:t>
            </a:r>
          </a:p>
          <a:p>
            <a:pPr>
              <a:spcBef>
                <a:spcPct val="50000"/>
              </a:spcBef>
            </a:pPr>
            <a:r>
              <a:rPr lang="ru-RU" sz="3200"/>
              <a:t>Б) Винчестер</a:t>
            </a:r>
          </a:p>
          <a:p>
            <a:pPr>
              <a:spcBef>
                <a:spcPct val="50000"/>
              </a:spcBef>
            </a:pPr>
            <a:r>
              <a:rPr lang="ru-RU" sz="3200"/>
              <a:t>В) ПЗУ</a:t>
            </a:r>
          </a:p>
        </p:txBody>
      </p:sp>
      <p:sp>
        <p:nvSpPr>
          <p:cNvPr id="7172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503237" cy="288925"/>
          </a:xfrm>
          <a:prstGeom prst="actionButtonBackPrevious">
            <a:avLst/>
          </a:prstGeom>
          <a:solidFill>
            <a:srgbClr val="DACCC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23850" y="692150"/>
            <a:ext cx="83518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/>
              <a:t>5. </a:t>
            </a:r>
            <a:r>
              <a:rPr lang="ru-RU" sz="3200" dirty="0"/>
              <a:t>Какое из названных устройств является периферийным?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700338" y="2276475"/>
            <a:ext cx="532765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/>
              <a:t>А) </a:t>
            </a:r>
            <a:r>
              <a:rPr lang="ru-RU" sz="3200" dirty="0" smtClean="0"/>
              <a:t>монитор</a:t>
            </a:r>
            <a:endParaRPr lang="ru-RU" sz="3200" dirty="0"/>
          </a:p>
          <a:p>
            <a:pPr>
              <a:spcBef>
                <a:spcPct val="50000"/>
              </a:spcBef>
            </a:pPr>
            <a:r>
              <a:rPr lang="ru-RU" sz="3200" dirty="0"/>
              <a:t>Б) </a:t>
            </a:r>
            <a:r>
              <a:rPr lang="ru-RU" sz="3200" dirty="0" smtClean="0"/>
              <a:t>процессор</a:t>
            </a:r>
            <a:endParaRPr lang="ru-RU" sz="3200" dirty="0"/>
          </a:p>
          <a:p>
            <a:pPr>
              <a:spcBef>
                <a:spcPct val="50000"/>
              </a:spcBef>
            </a:pPr>
            <a:r>
              <a:rPr lang="ru-RU" sz="3200" dirty="0"/>
              <a:t>В) О</a:t>
            </a:r>
            <a:r>
              <a:rPr lang="ru-RU" sz="3200" dirty="0" smtClean="0"/>
              <a:t>ЗУ</a:t>
            </a:r>
            <a:endParaRPr lang="ru-RU" sz="3200" dirty="0"/>
          </a:p>
        </p:txBody>
      </p:sp>
      <p:sp>
        <p:nvSpPr>
          <p:cNvPr id="1126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503237" cy="288925"/>
          </a:xfrm>
          <a:prstGeom prst="actionButtonBackPrevious">
            <a:avLst/>
          </a:prstGeom>
          <a:solidFill>
            <a:srgbClr val="DACCC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50825" y="765175"/>
            <a:ext cx="8424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/>
              <a:t>6. </a:t>
            </a:r>
            <a:r>
              <a:rPr lang="ru-RU" sz="3200" dirty="0"/>
              <a:t>Какое из названных устройств не является периферийным?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916238" y="2420938"/>
            <a:ext cx="5184775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/>
              <a:t>А) </a:t>
            </a:r>
            <a:r>
              <a:rPr lang="ru-RU" sz="3200" dirty="0" smtClean="0"/>
              <a:t>мышь</a:t>
            </a:r>
            <a:endParaRPr lang="ru-RU" sz="3200" dirty="0"/>
          </a:p>
          <a:p>
            <a:pPr>
              <a:spcBef>
                <a:spcPct val="50000"/>
              </a:spcBef>
            </a:pPr>
            <a:r>
              <a:rPr lang="ru-RU" sz="3200" dirty="0"/>
              <a:t>Б) </a:t>
            </a:r>
            <a:r>
              <a:rPr lang="ru-RU" sz="3200" dirty="0" smtClean="0"/>
              <a:t>сканер</a:t>
            </a:r>
            <a:endParaRPr lang="ru-RU" sz="3200" dirty="0"/>
          </a:p>
          <a:p>
            <a:pPr>
              <a:spcBef>
                <a:spcPct val="50000"/>
              </a:spcBef>
            </a:pPr>
            <a:r>
              <a:rPr lang="ru-RU" sz="3200" dirty="0"/>
              <a:t>В) </a:t>
            </a:r>
            <a:r>
              <a:rPr lang="ru-RU" sz="3200" dirty="0" smtClean="0"/>
              <a:t>винчестер</a:t>
            </a:r>
            <a:endParaRPr lang="ru-RU" sz="3200" dirty="0"/>
          </a:p>
        </p:txBody>
      </p:sp>
      <p:sp>
        <p:nvSpPr>
          <p:cNvPr id="1024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503237" cy="288925"/>
          </a:xfrm>
          <a:prstGeom prst="actionButtonBackPrevious">
            <a:avLst/>
          </a:prstGeom>
          <a:solidFill>
            <a:srgbClr val="DACCC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5288" y="836613"/>
            <a:ext cx="8569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/>
              <a:t>7. </a:t>
            </a:r>
            <a:r>
              <a:rPr lang="ru-RU" sz="3200" dirty="0"/>
              <a:t>Какое из названных устройств не является устройством ввода информации?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059113" y="2492375"/>
            <a:ext cx="48260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/>
              <a:t>А) </a:t>
            </a:r>
            <a:r>
              <a:rPr lang="ru-RU" sz="3200" dirty="0" smtClean="0"/>
              <a:t>клавиатура</a:t>
            </a:r>
            <a:endParaRPr lang="ru-RU" sz="3200" dirty="0"/>
          </a:p>
          <a:p>
            <a:pPr>
              <a:spcBef>
                <a:spcPct val="50000"/>
              </a:spcBef>
            </a:pPr>
            <a:r>
              <a:rPr lang="ru-RU" sz="3200" dirty="0"/>
              <a:t>Б) </a:t>
            </a:r>
            <a:r>
              <a:rPr lang="ru-RU" sz="3200" dirty="0" smtClean="0"/>
              <a:t>модем</a:t>
            </a:r>
            <a:endParaRPr lang="ru-RU" sz="3200" dirty="0"/>
          </a:p>
          <a:p>
            <a:pPr>
              <a:spcBef>
                <a:spcPct val="50000"/>
              </a:spcBef>
            </a:pPr>
            <a:r>
              <a:rPr lang="ru-RU" sz="3200" dirty="0"/>
              <a:t>В) </a:t>
            </a:r>
            <a:r>
              <a:rPr lang="ru-RU" sz="3200" dirty="0" smtClean="0"/>
              <a:t> компакт-диск</a:t>
            </a:r>
            <a:endParaRPr lang="ru-RU" sz="3200" dirty="0"/>
          </a:p>
        </p:txBody>
      </p:sp>
      <p:sp>
        <p:nvSpPr>
          <p:cNvPr id="9220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503237" cy="288925"/>
          </a:xfrm>
          <a:prstGeom prst="actionButtonBackPrevious">
            <a:avLst/>
          </a:prstGeom>
          <a:solidFill>
            <a:srgbClr val="DACCC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9750" y="692150"/>
            <a:ext cx="7848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/>
              <a:t>8. </a:t>
            </a:r>
            <a:r>
              <a:rPr lang="ru-RU" sz="3200" dirty="0"/>
              <a:t>Какое из названных </a:t>
            </a:r>
            <a:r>
              <a:rPr lang="ru-RU" sz="3200" dirty="0" smtClean="0"/>
              <a:t>не является устройством обеспечения информационных процессов?</a:t>
            </a:r>
            <a:endParaRPr lang="ru-RU" sz="3200" dirty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203575" y="2420938"/>
            <a:ext cx="5040313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/>
              <a:t>А) </a:t>
            </a:r>
            <a:r>
              <a:rPr lang="ru-RU" sz="3200" dirty="0" smtClean="0"/>
              <a:t>оперативная память</a:t>
            </a:r>
            <a:endParaRPr lang="ru-RU" sz="3200" dirty="0"/>
          </a:p>
          <a:p>
            <a:pPr>
              <a:spcBef>
                <a:spcPct val="50000"/>
              </a:spcBef>
            </a:pPr>
            <a:r>
              <a:rPr lang="ru-RU" sz="3200" dirty="0"/>
              <a:t>Б) </a:t>
            </a:r>
            <a:r>
              <a:rPr lang="ru-RU" sz="3200" dirty="0" smtClean="0"/>
              <a:t>видеокарта</a:t>
            </a:r>
            <a:endParaRPr lang="ru-RU" sz="3200" dirty="0"/>
          </a:p>
          <a:p>
            <a:pPr>
              <a:spcBef>
                <a:spcPct val="50000"/>
              </a:spcBef>
            </a:pPr>
            <a:r>
              <a:rPr lang="ru-RU" sz="3200" dirty="0"/>
              <a:t>В) </a:t>
            </a:r>
            <a:r>
              <a:rPr lang="ru-RU" sz="3200" dirty="0" smtClean="0"/>
              <a:t>процессор</a:t>
            </a:r>
            <a:endParaRPr lang="ru-RU" sz="3200" dirty="0"/>
          </a:p>
        </p:txBody>
      </p:sp>
      <p:sp>
        <p:nvSpPr>
          <p:cNvPr id="512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503237" cy="288925"/>
          </a:xfrm>
          <a:prstGeom prst="actionButtonBackPrevious">
            <a:avLst/>
          </a:prstGeom>
          <a:solidFill>
            <a:srgbClr val="DACCC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Устройства ПК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Устройства ПК</Template>
  <TotalTime>21</TotalTime>
  <Words>215</Words>
  <Application>Microsoft Office PowerPoint</Application>
  <PresentationFormat>Экран (4:3)</PresentationFormat>
  <Paragraphs>47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Устройства ПК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Школа332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Кручко</dc:creator>
  <cp:lastModifiedBy>Кручко Г.В.</cp:lastModifiedBy>
  <cp:revision>5</cp:revision>
  <dcterms:created xsi:type="dcterms:W3CDTF">2009-09-02T08:48:04Z</dcterms:created>
  <dcterms:modified xsi:type="dcterms:W3CDTF">2024-11-14T10:38:22Z</dcterms:modified>
</cp:coreProperties>
</file>