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7" r:id="rId7"/>
    <p:sldId id="265" r:id="rId8"/>
    <p:sldId id="264" r:id="rId9"/>
    <p:sldId id="270" r:id="rId10"/>
    <p:sldId id="274" r:id="rId11"/>
    <p:sldId id="275" r:id="rId12"/>
    <p:sldId id="276" r:id="rId13"/>
    <p:sldId id="277" r:id="rId14"/>
    <p:sldId id="278" r:id="rId15"/>
    <p:sldId id="268" r:id="rId16"/>
    <p:sldId id="280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Презентация курса на родительском собрании родителей обучающихся 3-х классов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28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феврал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я 2018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err="1"/>
              <a:t>Мухаммада</a:t>
            </a:r>
            <a:r>
              <a:rPr lang="ru-RU" sz="2800" dirty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>
                <a:solidFill>
                  <a:schemeClr val="bg1"/>
                </a:solidFill>
              </a:rPr>
              <a:t>- </a:t>
            </a:r>
            <a:r>
              <a:rPr lang="ru-RU" sz="2000" b="1" dirty="0"/>
              <a:t>греч. </a:t>
            </a:r>
            <a:r>
              <a:rPr lang="ru-RU" sz="2000" b="1" dirty="0" err="1"/>
              <a:t>ethika</a:t>
            </a:r>
            <a:r>
              <a:rPr lang="ru-RU" sz="2000" b="1" dirty="0"/>
              <a:t> - от </a:t>
            </a:r>
            <a:r>
              <a:rPr lang="ru-RU" sz="2000" b="1" dirty="0" err="1"/>
              <a:t>ethos</a:t>
            </a:r>
            <a:r>
              <a:rPr lang="ru-RU" sz="2000" b="1" dirty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/>
              <a:t>Термин впервые употребляется Аристотелем. </a:t>
            </a:r>
          </a:p>
          <a:p>
            <a:r>
              <a:rPr lang="ru-RU" sz="2000" b="1" dirty="0"/>
              <a:t>Центральной для этики продолжает оставаться проблема добра и зла.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/>
              <a:t> термин «этикет» (от </a:t>
            </a:r>
            <a:r>
              <a:rPr lang="ru-RU" sz="2000" b="1" dirty="0" err="1"/>
              <a:t>французско</a:t>
            </a:r>
            <a:r>
              <a:rPr lang="ru-RU" sz="2000" b="1" dirty="0"/>
              <a:t> </a:t>
            </a:r>
            <a:r>
              <a:rPr lang="ru-RU" sz="2000" b="1" dirty="0" err="1"/>
              <a:t>гоetiquette</a:t>
            </a:r>
            <a:r>
              <a:rPr lang="ru-RU" sz="2000" b="1" dirty="0"/>
              <a:t>) </a:t>
            </a:r>
          </a:p>
          <a:p>
            <a:r>
              <a:rPr lang="ru-RU" sz="2000" b="1" dirty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/>
              <a:t>Этикет — это сочетание формальных правил </a:t>
            </a:r>
          </a:p>
          <a:p>
            <a:r>
              <a:rPr lang="ru-RU" sz="2000" b="1" dirty="0"/>
              <a:t>поведения в заранее определенных ситуациях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/>
              <a:t>каждая культура обладает значимым для развития человечества  ценностным содержанием.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урока ОРКСЭ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Кто ведет?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 встраивается в расписание?</a:t>
            </a:r>
          </a:p>
          <a:p>
            <a:pPr marL="342900" indent="-342900">
              <a:buAutoNum type="arabicPeriod"/>
            </a:pPr>
            <a:r>
              <a:rPr lang="ru-RU" sz="2400" dirty="0"/>
              <a:t>Есть ли домашние задания?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 оценивается?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 происходит презентация изученных знаний учеников?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 познакомиться с уроками ОРКСЭ?</a:t>
            </a:r>
          </a:p>
          <a:p>
            <a:pPr marL="342900" indent="-342900">
              <a:buAutoNum type="arabicPeriod"/>
            </a:pPr>
            <a:r>
              <a:rPr lang="ru-RU" sz="2400" dirty="0"/>
              <a:t>Участвуют ли ученики в конкурсах, праздниках, олимпиадах?</a:t>
            </a:r>
          </a:p>
          <a:p>
            <a:pPr marL="342900" indent="-342900">
              <a:buAutoNum type="arabicPeriod"/>
            </a:pPr>
            <a:r>
              <a:rPr lang="ru-RU" sz="2400" dirty="0"/>
              <a:t>Приглашают ли в школу представителей церкви?</a:t>
            </a:r>
          </a:p>
          <a:p>
            <a:pPr marL="342900" indent="-342900">
              <a:buAutoNum type="arabicPeriod"/>
            </a:pPr>
            <a:r>
              <a:rPr lang="ru-RU" sz="2400" dirty="0"/>
              <a:t>Как выбрать модуль?</a:t>
            </a:r>
          </a:p>
          <a:p>
            <a:pPr marL="342900" indent="-342900">
              <a:buAutoNum type="arabicPeriod"/>
            </a:pPr>
            <a:r>
              <a:rPr lang="ru-RU" sz="2400" dirty="0"/>
              <a:t>Есть ли у данного курса продолжение в 5 классе?</a:t>
            </a:r>
          </a:p>
          <a:p>
            <a:pPr marL="342900" indent="-342900">
              <a:buAutoNum type="arabicPeriod"/>
            </a:pPr>
            <a:r>
              <a:rPr lang="ru-RU" sz="2400" dirty="0"/>
              <a:t>По каким учебникам проводится обучение?</a:t>
            </a:r>
          </a:p>
        </p:txBody>
      </p:sp>
    </p:spTree>
    <p:extLst>
      <p:ext uri="{BB962C8B-B14F-4D97-AF65-F5344CB8AC3E}">
        <p14:creationId xmlns:p14="http://schemas.microsoft.com/office/powerpoint/2010/main" val="2511040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3581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>
                <a:latin typeface="+mj-lt"/>
              </a:rPr>
              <a:t>духовно-нравственное воспитание учащихся;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>
                <a:latin typeface="+mj-lt"/>
              </a:rPr>
              <a:t>формирование поликультурной компетентности: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+mj-lt"/>
              </a:rPr>
              <a:t>-знание и принятие человеком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+mj-lt"/>
              </a:rPr>
              <a:t>культурного и религиозного разнообразия мира;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+mj-lt"/>
              </a:rPr>
              <a:t>-доброжелательное отношение </a:t>
            </a:r>
          </a:p>
          <a:p>
            <a:pPr>
              <a:spcAft>
                <a:spcPts val="600"/>
              </a:spcAft>
            </a:pPr>
            <a:r>
              <a:rPr lang="ru-RU" sz="2800" dirty="0">
                <a:latin typeface="+mj-lt"/>
              </a:rPr>
              <a:t>к носителям той или иной культуры</a:t>
            </a:r>
            <a:r>
              <a:rPr lang="ru-RU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358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развитие способностей общения в поликультурной среде.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/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05451"/>
            <a:ext cx="69294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/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/>
              <a:t>отсутствие позиции религиозного образования (</a:t>
            </a:r>
            <a:r>
              <a:rPr lang="ru-RU" sz="2800" dirty="0" err="1"/>
              <a:t>катехизации</a:t>
            </a:r>
            <a:r>
              <a:rPr lang="ru-RU" sz="2800" dirty="0"/>
              <a:t>);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/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/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/>
              <a:t>минимизация конфликтных факторов.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/>
              <a:t>Основы светской этики.</a:t>
            </a:r>
          </a:p>
          <a:p>
            <a:pPr marL="514350" indent="-514350" algn="just"/>
            <a:endParaRPr lang="ru-RU" altLang="zh-CN" sz="3200" b="1" dirty="0"/>
          </a:p>
          <a:p>
            <a:pPr marL="514350" indent="-514350" algn="just"/>
            <a:endParaRPr lang="ru-RU" altLang="zh-CN" sz="3200" b="1" dirty="0"/>
          </a:p>
          <a:p>
            <a:pPr marL="514350" indent="-514350" algn="just"/>
            <a:endParaRPr lang="ru-RU" altLang="zh-CN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/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Блок 1.</a:t>
            </a:r>
            <a:r>
              <a:rPr lang="ru-RU" sz="2800" dirty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dirty="0"/>
              <a:t>Блок 2. </a:t>
            </a:r>
            <a:r>
              <a:rPr lang="ru-RU" sz="2800" dirty="0"/>
              <a:t>– </a:t>
            </a:r>
            <a:r>
              <a:rPr lang="ru-RU" sz="2800" dirty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dirty="0"/>
              <a:t>Блок 3</a:t>
            </a:r>
            <a:r>
              <a:rPr lang="ru-RU" sz="2800" dirty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/>
              <a:t>многоконфессионального</a:t>
            </a:r>
            <a:r>
              <a:rPr lang="ru-RU" sz="2800" dirty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187</TotalTime>
  <Words>620</Words>
  <Application>Microsoft Office PowerPoint</Application>
  <PresentationFormat>Экран (4:3)</PresentationFormat>
  <Paragraphs>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mybook</vt:lpstr>
      <vt:lpstr>ОСНОВЫ  РЕЛИГИОЗНОЙ КУЛЬТУРЫ  и СВЕТСКОЙ ЭТИКИ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Базовые национальные ценности: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Особенности урока ОРКСЭ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Осетрова В.В.</cp:lastModifiedBy>
  <cp:revision>31</cp:revision>
  <dcterms:created xsi:type="dcterms:W3CDTF">2014-02-08T14:07:33Z</dcterms:created>
  <dcterms:modified xsi:type="dcterms:W3CDTF">2018-02-23T09:39:35Z</dcterms:modified>
</cp:coreProperties>
</file>