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A653-70A2-4F90-B498-000AE69F7775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D411-2AC3-4D69-B49F-7B2875DD0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064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A653-70A2-4F90-B498-000AE69F7775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D411-2AC3-4D69-B49F-7B2875DD0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35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A653-70A2-4F90-B498-000AE69F7775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D411-2AC3-4D69-B49F-7B2875DD0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95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A653-70A2-4F90-B498-000AE69F7775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D411-2AC3-4D69-B49F-7B2875DD0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507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A653-70A2-4F90-B498-000AE69F7775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D411-2AC3-4D69-B49F-7B2875DD0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399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A653-70A2-4F90-B498-000AE69F7775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D411-2AC3-4D69-B49F-7B2875DD0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97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A653-70A2-4F90-B498-000AE69F7775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D411-2AC3-4D69-B49F-7B2875DD0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76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A653-70A2-4F90-B498-000AE69F7775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D411-2AC3-4D69-B49F-7B2875DD0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59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A653-70A2-4F90-B498-000AE69F7775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D411-2AC3-4D69-B49F-7B2875DD0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705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A653-70A2-4F90-B498-000AE69F7775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D411-2AC3-4D69-B49F-7B2875DD0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53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A653-70A2-4F90-B498-000AE69F7775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D411-2AC3-4D69-B49F-7B2875DD0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50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BA653-70A2-4F90-B498-000AE69F7775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6D411-2AC3-4D69-B49F-7B2875DD0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283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760042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Электронные таблицы</a:t>
            </a:r>
            <a:endParaRPr lang="ru-RU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3933056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задания ОГЭ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7394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0037"/>
            <a:ext cx="5248275" cy="625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12160" y="548680"/>
            <a:ext cx="2592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Также можно отсортировать данные по алфавиту в поле «Предмет» и, используя функцию СРЗНАЧ, выбрать мышью нужный диапазон для вычисления.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012160" y="3233309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ячейке </a:t>
            </a:r>
            <a:r>
              <a:rPr lang="en-US" dirty="0" smtClean="0"/>
              <a:t>H2</a:t>
            </a:r>
            <a:r>
              <a:rPr lang="ru-RU" dirty="0" smtClean="0"/>
              <a:t> при этом можно записать адрес той ячейки, к котором вызывалась функция:</a:t>
            </a:r>
          </a:p>
          <a:p>
            <a:r>
              <a:rPr lang="ru-RU" dirty="0" smtClean="0"/>
              <a:t>Здесь =</a:t>
            </a:r>
            <a:r>
              <a:rPr lang="en-US" dirty="0" smtClean="0"/>
              <a:t>G224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833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Задание 3.</a:t>
            </a:r>
          </a:p>
          <a:p>
            <a:r>
              <a:rPr lang="ru-RU" dirty="0" smtClean="0"/>
              <a:t>Построить круговую диаграмму, отображающую соотношение числа участников из округов с кодами «В», «</a:t>
            </a:r>
            <a:r>
              <a:rPr lang="ru-RU" dirty="0" err="1" smtClean="0"/>
              <a:t>Зел</a:t>
            </a:r>
            <a:r>
              <a:rPr lang="ru-RU" dirty="0" smtClean="0"/>
              <a:t>» и «З». </a:t>
            </a:r>
          </a:p>
          <a:p>
            <a:r>
              <a:rPr lang="ru-RU" dirty="0" smtClean="0"/>
              <a:t>Левый верхний угол диаграммы разместить вблизи ячейки G6.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1729" y="158162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выполнения этого задания необходима дополнительная табличка.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27687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подсчета учащихся из каждого округа используем функцию СЧЕТЕСЛИ</a:t>
            </a:r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170" y="1340768"/>
            <a:ext cx="6543675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48063"/>
            <a:ext cx="5553075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572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84784"/>
            <a:ext cx="5505450" cy="490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332656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Когда табличка готова, выделяем нужный диапазон и делаем диаграмму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96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75608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 электронную таблицу занесли данные о тестировании учеников по выбранным ими предметам. </a:t>
            </a:r>
          </a:p>
          <a:p>
            <a:endParaRPr lang="ru-RU" sz="2800" dirty="0" smtClean="0"/>
          </a:p>
          <a:p>
            <a:r>
              <a:rPr lang="ru-RU" sz="2800" dirty="0" smtClean="0"/>
              <a:t>В столбце A записан код округа, в котором учится ученик; в столбце B – фамилия; </a:t>
            </a:r>
          </a:p>
          <a:p>
            <a:r>
              <a:rPr lang="ru-RU" sz="2800" dirty="0" smtClean="0"/>
              <a:t>в столбце C – выбранный учеником предмет; </a:t>
            </a:r>
          </a:p>
          <a:p>
            <a:r>
              <a:rPr lang="ru-RU" sz="2800" dirty="0" smtClean="0"/>
              <a:t>в столбце D – тестовый балл. </a:t>
            </a:r>
          </a:p>
          <a:p>
            <a:endParaRPr lang="ru-RU" sz="2800" dirty="0" smtClean="0"/>
          </a:p>
          <a:p>
            <a:r>
              <a:rPr lang="ru-RU" sz="2800" dirty="0" smtClean="0"/>
              <a:t>Всего в электронную таблицу были занесены данные 1000 учеников.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4614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214313"/>
            <a:ext cx="7686675" cy="642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053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340768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основании данных, содержащихся в этой таблице, выполните задания.</a:t>
            </a:r>
          </a:p>
          <a:p>
            <a:endParaRPr lang="ru-RU" dirty="0" smtClean="0"/>
          </a:p>
          <a:p>
            <a:r>
              <a:rPr lang="ru-RU" dirty="0" smtClean="0"/>
              <a:t>1. Определите, сколько учеников, которые проходили тестирование по информатике, набрали более 600 баллов. </a:t>
            </a:r>
          </a:p>
          <a:p>
            <a:r>
              <a:rPr lang="ru-RU" dirty="0" smtClean="0"/>
              <a:t>Ответ запишите в ячейку H2 таблицы.</a:t>
            </a:r>
          </a:p>
          <a:p>
            <a:endParaRPr lang="ru-RU" dirty="0" smtClean="0"/>
          </a:p>
          <a:p>
            <a:r>
              <a:rPr lang="ru-RU" dirty="0" smtClean="0"/>
              <a:t>2. Найдите средний тестовый балл учеников, которые проходили тестирование по информатике. </a:t>
            </a:r>
          </a:p>
          <a:p>
            <a:r>
              <a:rPr lang="ru-RU" dirty="0" smtClean="0"/>
              <a:t>Ответ запишите в ячейку H3 таблицы с точностью не менее двух знаков после запятой.</a:t>
            </a:r>
          </a:p>
          <a:p>
            <a:endParaRPr lang="ru-RU" dirty="0" smtClean="0"/>
          </a:p>
          <a:p>
            <a:r>
              <a:rPr lang="ru-RU" dirty="0" smtClean="0"/>
              <a:t>3. Постройте круговую диаграмму, отображающую соотношение числа участников из округов с кодами «В», «</a:t>
            </a:r>
            <a:r>
              <a:rPr lang="ru-RU" dirty="0" err="1" smtClean="0"/>
              <a:t>Зел</a:t>
            </a:r>
            <a:r>
              <a:rPr lang="ru-RU" dirty="0" smtClean="0"/>
              <a:t>» и «З». </a:t>
            </a:r>
          </a:p>
          <a:p>
            <a:r>
              <a:rPr lang="ru-RU" dirty="0" smtClean="0"/>
              <a:t>Левый верхний угол диаграммы разместите вблизи ячейки G6.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159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16" y="557972"/>
            <a:ext cx="7905775" cy="6058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18864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Для выполнения задания 1 используем функцию «СЧЕТЕСЛИМН» в ячейке </a:t>
            </a:r>
            <a:r>
              <a:rPr lang="en-US" dirty="0" smtClean="0"/>
              <a:t>H2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701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70198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Вводим в окне функции условия , соответствующие выбору: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35" y="1430288"/>
            <a:ext cx="7272808" cy="4013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400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36712"/>
            <a:ext cx="7787208" cy="588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796" y="980728"/>
            <a:ext cx="1895475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2892" y="116632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Второй способ: Сортируем данные по полю предмет (по алфавиту), </a:t>
            </a:r>
          </a:p>
          <a:p>
            <a:pPr algn="ctr"/>
            <a:r>
              <a:rPr lang="ru-RU" sz="1600" dirty="0" smtClean="0"/>
              <a:t>затем по сумме баллов (по убыванию)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4775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90525"/>
            <a:ext cx="4162425" cy="607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20072" y="836712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Пролистываем таблицу, определяем диапазон учащихся, сдававших информатику и набравших более 600 баллов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220072" y="2642382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247 – 216 + 1 = 32</a:t>
            </a:r>
          </a:p>
          <a:p>
            <a:r>
              <a:rPr lang="ru-RU" dirty="0"/>
              <a:t> </a:t>
            </a:r>
            <a:r>
              <a:rPr lang="ru-RU" dirty="0" smtClean="0"/>
              <a:t>1 прибавляем, так как обе краевые строки входят в диапазон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220072" y="443711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Число 32 записываем в ячейку </a:t>
            </a:r>
            <a:r>
              <a:rPr lang="en-US" dirty="0" smtClean="0"/>
              <a:t>H2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14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675" y="188640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Задание 2.</a:t>
            </a:r>
          </a:p>
          <a:p>
            <a:r>
              <a:rPr lang="ru-RU" dirty="0" smtClean="0"/>
              <a:t>Найти средний тестовый балл учеников, которые проходили тестирование по информатике.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7994"/>
            <a:ext cx="767715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53987"/>
            <a:ext cx="567690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0808"/>
            <a:ext cx="364807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566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358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Школа 332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Кручко Г.В.</cp:lastModifiedBy>
  <cp:revision>12</cp:revision>
  <dcterms:created xsi:type="dcterms:W3CDTF">2021-02-26T09:55:12Z</dcterms:created>
  <dcterms:modified xsi:type="dcterms:W3CDTF">2024-01-12T11:52:43Z</dcterms:modified>
</cp:coreProperties>
</file>