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3" r:id="rId4"/>
    <p:sldId id="266" r:id="rId5"/>
    <p:sldId id="270" r:id="rId6"/>
    <p:sldId id="263" r:id="rId7"/>
    <p:sldId id="262" r:id="rId8"/>
    <p:sldId id="265" r:id="rId9"/>
    <p:sldId id="267" r:id="rId10"/>
    <p:sldId id="25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1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96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8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48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5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1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9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6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8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0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E865-68BF-4E33-95D1-6762B0819E2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3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2E865-68BF-4E33-95D1-6762B0819E2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6F6E-9905-4AE3-8A90-D84F79552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2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35613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ФАЙЛОВАЯ СТРУКТУРА</a:t>
            </a:r>
          </a:p>
          <a:p>
            <a:pPr algn="ctr"/>
            <a:r>
              <a:rPr lang="ru-RU" sz="5400" dirty="0" smtClean="0"/>
              <a:t>КОМПЬЮТЕРНОГО ДИСКА</a:t>
            </a:r>
            <a:endParaRPr lang="ru-RU" sz="5400" dirty="0"/>
          </a:p>
        </p:txBody>
      </p:sp>
      <p:pic>
        <p:nvPicPr>
          <p:cNvPr id="8194" name="Picture 2" descr="http://clipart.coolclips.com/480/vectors/tf05177/CoolClips_vc013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3761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3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1886"/>
            <a:ext cx="1584176" cy="54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05" y="2497987"/>
            <a:ext cx="1728192" cy="46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36" y="3152514"/>
            <a:ext cx="1884382" cy="49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639" y="2968432"/>
            <a:ext cx="2151680" cy="43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1813"/>
            <a:ext cx="1692193" cy="36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26" y="1567671"/>
            <a:ext cx="1703425" cy="42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64" y="1296705"/>
            <a:ext cx="1368153" cy="35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1888417" cy="41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91" y="1602218"/>
            <a:ext cx="1627841" cy="4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46" y="4953568"/>
            <a:ext cx="1559732" cy="49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667324"/>
            <a:ext cx="1974960" cy="46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1" y="3356992"/>
            <a:ext cx="1625879" cy="47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93" y="4490058"/>
            <a:ext cx="1934655" cy="46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84" y="684193"/>
            <a:ext cx="1276467" cy="43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88" y="684193"/>
            <a:ext cx="1600480" cy="48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85" y="2207390"/>
            <a:ext cx="1648113" cy="3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91" y="1567671"/>
            <a:ext cx="1659743" cy="47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 descr="http://s1.iconbird.com/ico/1112/Onebit/w48h481351854551onebit27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23" y="206203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4474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Задание №1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89160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4421 C -0.02413 0.04004 -0.03889 0.05347 -0.05417 0.05764 C -0.06302 0.06273 -0.07309 0.06597 -0.08264 0.06852 C -0.08785 0.07153 -0.0901 0.07384 -0.09583 0.07523 C -0.10121 0.07893 -0.10712 0.08009 -0.11285 0.08194 C -0.11858 0.08356 -0.12413 0.08703 -0.13003 0.08866 C -0.13437 0.09166 -0.13837 0.09398 -0.14323 0.09514 C -0.1526 0.10185 -0.16267 0.10162 -0.1724 0.10625 C -0.18177 0.11041 -0.19045 0.11528 -0.2 0.11828 C -0.20625 0.12361 -0.21285 0.12477 -0.21979 0.12778 C -0.23108 0.13241 -0.24219 0.13866 -0.25399 0.1412 C -0.25833 0.14328 -0.2625 0.14537 -0.26719 0.14653 C -0.27535 0.15278 -0.26528 0.14583 -0.27743 0.15046 C -0.28281 0.15254 -0.28785 0.15694 -0.29375 0.15879 C -0.3 0.16319 -0.30712 0.16412 -0.31354 0.16805 C -0.32135 0.17291 -0.32552 0.17616 -0.3342 0.17893 C -0.33854 0.18009 -0.3434 0.18078 -0.34774 0.1831 C -0.36371 0.1919 -0.37951 0.19907 -0.3967 0.20185 C -0.40365 0.20509 -0.4092 0.20764 -0.41667 0.20856 C -0.42378 0.21088 -0.43021 0.21412 -0.4375 0.21528 C -0.44323 0.21828 -0.44931 0.2206 -0.45538 0.22199 C -0.46181 0.22546 -0.45399 0.22153 -0.46406 0.22477 C -0.4691 0.22639 -0.47413 0.2294 -0.47917 0.23148 C -0.48472 0.23356 -0.49062 0.23518 -0.49618 0.23819 C -0.50226 0.24143 -0.50799 0.24629 -0.51406 0.24907 C -0.51493 0.25 -0.51684 0.25185 -0.51684 0.25208 L -0.51493 0.24236 " pathEditMode="relative" rAng="0" ptsTypes="fffffffffffffffffffffffffAA">
                                      <p:cBhvr>
                                        <p:cTn id="75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51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493 0.24236 C -0.49253 0.23356 -0.46892 0.23773 -0.44635 0.24398 C -0.42865 0.24329 -0.41128 0.24329 -0.39375 0.24236 C -0.37986 0.24167 -0.3658 0.23565 -0.35174 0.23426 C -0.34132 0.23171 -0.33142 0.22708 -0.32101 0.22431 C -0.31667 0.22037 -0.31233 0.2206 -0.30764 0.21806 C -0.30104 0.21412 -0.29722 0.20995 -0.28958 0.2081 C -0.28229 0.20347 -0.27413 0.20162 -0.26649 0.19653 C -0.25764 0.19028 -0.24878 0.1831 -0.23889 0.18032 C -0.22604 0.17245 -0.21215 0.17083 -0.19861 0.16898 C -0.1868 0.16296 -0.17448 0.1625 -0.1625 0.15718 C -0.13125 0.14306 -0.09809 0.14051 -0.06597 0.13935 C -0.05417 0.13588 -0.06597 0.13912 -0.04583 0.13611 C -0.0401 0.13518 -0.02674 0.13287 -0.02674 0.1331 C -0.01198 0.12477 0.00677 0.12731 0.02205 0.12616 C 0.02708 0.12593 0.03212 0.125 0.03733 0.12477 C 0.04618 0.12407 0.05504 0.12338 0.06406 0.12292 C 0.08056 0.11643 0.09774 0.11319 0.11458 0.11134 C 0.11771 0.10995 0.1191 0.10903 0.1224 0.1081 C 0.12743 0.10694 0.1375 0.10509 0.1375 0.10532 C 0.14445 0.10093 0.13767 0.1044 0.15191 0.10185 C 0.16215 0.09977 0.17222 0.09699 0.18247 0.09514 C 0.1882 0.09306 0.19965 0.09028 0.19965 0.09074 C 0.20434 0.08727 0.2092 0.08773 0.21406 0.08518 C 0.22622 0.07893 0.23611 0.07569 0.24931 0.07384 C 0.25382 0.07199 0.25191 0.07361 0.25521 0.0706 " pathEditMode="relative" rAng="0" ptsTypes="fffffffffffffffffffffffffA">
                                      <p:cBhvr>
                                        <p:cTn id="8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07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0.05046 C 0.00903 0.04306 0.00625 0.03032 0.00018 0.02361 C -0.00503 0.01181 -0.01267 0.00625 -0.01979 -0.00185 C -0.02899 -0.01296 -0.03784 -0.02616 -0.04809 -0.03495 C -0.05486 -0.04051 -0.06284 -0.04491 -0.06892 -0.05255 C -0.07725 -0.06319 -0.08593 -0.07199 -0.09427 -0.08241 C -0.09757 -0.08588 -0.10052 -0.09097 -0.10416 -0.09329 C -0.10833 -0.09861 -0.1125 -0.10602 -0.11718 -0.10856 C -0.12378 -0.11643 -0.13333 -0.13518 -0.14027 -0.13912 C -0.14271 -0.14514 -0.14652 -0.14977 -0.15034 -0.15301 C -0.15364 -0.15903 -0.15746 -0.16458 -0.16041 -0.17083 C -0.16371 -0.17847 -0.16597 -0.1875 -0.16961 -0.19514 C -0.1717 -0.2 -0.175 -0.20509 -0.17639 -0.21042 L -0.22014 -0.21921 " pathEditMode="relative" rAng="0" ptsTypes="ffffffffffffAA">
                                      <p:cBhvr>
                                        <p:cTn id="87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3 0.0662 C 0.24479 0.06458 0.23021 0.05787 0.22361 0.05208 C 0.22222 0.05092 0.22101 0.04953 0.21962 0.04861 C 0.21094 0.04421 0.20069 0.04398 0.19201 0.03912 C 0.1875 0.03657 0.18264 0.03264 0.17778 0.03148 C 0.17535 0.02778 0.17396 0.02639 0.17014 0.025 C 0.16615 0.02153 0.16146 0.01597 0.15677 0.01412 C 0.14983 0.00787 0.14323 0.00116 0.13681 -0.00533 C 0.13333 -0.00903 0.12847 -0.01134 0.12517 -0.01528 C 0.12118 -0.01991 0.11719 -0.02408 0.11181 -0.02709 C 0.10694 -0.03287 0.10174 -0.03912 0.09566 -0.04329 C 0.09306 -0.04792 0.08559 -0.05625 0.08125 -0.05857 C 0.07674 -0.06528 0.07049 -0.0713 0.06424 -0.07593 C 0.06198 -0.08102 0.05885 -0.08611 0.05451 -0.08912 C 0.04583 -0.10232 0.0375 -0.11574 0.02899 -0.12917 C 0.02431 -0.13634 0.02118 -0.14468 0.01545 -0.15093 C 0.01406 -0.15417 0.01302 -0.15695 0.01076 -0.15949 " pathEditMode="relative" rAng="0" ptsTypes="ffffffffffffffffA">
                                      <p:cBhvr>
                                        <p:cTn id="101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metod-kopilka.ru/images/doc/61/62006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900igr.net/up/datas/235571/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7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2.infourok.ru/uploads/ex/0e7a/00020a49-be494896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" y="-99392"/>
            <a:ext cx="924389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6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2.infourok.ru/uploads/ex/110f/000861f6-93190862/hello_html_17fd9a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3998" cy="68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up/datas/209733/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2.infourok.ru/uploads/ex/1122/00086209-16dcf8ad/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332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Кручко Г.В.</dc:creator>
  <cp:lastModifiedBy>Кручко Г.В.</cp:lastModifiedBy>
  <cp:revision>16</cp:revision>
  <dcterms:created xsi:type="dcterms:W3CDTF">2018-11-30T09:05:19Z</dcterms:created>
  <dcterms:modified xsi:type="dcterms:W3CDTF">2018-11-30T12:24:10Z</dcterms:modified>
</cp:coreProperties>
</file>