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3" r:id="rId4"/>
    <p:sldId id="266" r:id="rId5"/>
    <p:sldId id="27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8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8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1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8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E865-68BF-4E33-95D1-6762B0819E2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35613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ФАЙЛОВАЯ СТРУКТУРА</a:t>
            </a:r>
          </a:p>
          <a:p>
            <a:pPr algn="ctr"/>
            <a:r>
              <a:rPr lang="ru-RU" sz="5400" dirty="0" smtClean="0"/>
              <a:t>КОМПЬЮТЕРНОГО ДИСКА</a:t>
            </a:r>
            <a:endParaRPr lang="ru-RU" sz="5400" dirty="0"/>
          </a:p>
        </p:txBody>
      </p:sp>
      <p:pic>
        <p:nvPicPr>
          <p:cNvPr id="8194" name="Picture 2" descr="http://clipart.coolclips.com/480/vectors/tf05177/CoolClips_vc013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3761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metod-kopilka.ru/images/doc/61/6200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s/235571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e7a/00020a49-be49489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-99392"/>
            <a:ext cx="924389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110f/000861f6-93190862/hello_html_17fd9a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3998" cy="68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Кручко Г.В.</dc:creator>
  <cp:lastModifiedBy>Кручко Г.В.</cp:lastModifiedBy>
  <cp:revision>17</cp:revision>
  <dcterms:created xsi:type="dcterms:W3CDTF">2018-11-30T09:05:19Z</dcterms:created>
  <dcterms:modified xsi:type="dcterms:W3CDTF">2022-02-01T07:44:55Z</dcterms:modified>
</cp:coreProperties>
</file>