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F1B9A-7F09-49C9-8CE5-DB4B0F2A7D08}" type="datetimeFigureOut">
              <a:rPr lang="ru-RU" smtClean="0"/>
              <a:t>28.11.2017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0115E-215E-4ACD-8701-8AA39C6A09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71831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F1B9A-7F09-49C9-8CE5-DB4B0F2A7D08}" type="datetimeFigureOut">
              <a:rPr lang="ru-RU" smtClean="0"/>
              <a:t>28.11.2017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0115E-215E-4ACD-8701-8AA39C6A09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79039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F1B9A-7F09-49C9-8CE5-DB4B0F2A7D08}" type="datetimeFigureOut">
              <a:rPr lang="ru-RU" smtClean="0"/>
              <a:t>28.11.2017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0115E-215E-4ACD-8701-8AA39C6A09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88657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F1B9A-7F09-49C9-8CE5-DB4B0F2A7D08}" type="datetimeFigureOut">
              <a:rPr lang="ru-RU" smtClean="0"/>
              <a:t>28.11.2017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0115E-215E-4ACD-8701-8AA39C6A09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15497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F1B9A-7F09-49C9-8CE5-DB4B0F2A7D08}" type="datetimeFigureOut">
              <a:rPr lang="ru-RU" smtClean="0"/>
              <a:t>28.11.2017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0115E-215E-4ACD-8701-8AA39C6A09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72824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F1B9A-7F09-49C9-8CE5-DB4B0F2A7D08}" type="datetimeFigureOut">
              <a:rPr lang="ru-RU" smtClean="0"/>
              <a:t>28.11.2017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0115E-215E-4ACD-8701-8AA39C6A09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40863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F1B9A-7F09-49C9-8CE5-DB4B0F2A7D08}" type="datetimeFigureOut">
              <a:rPr lang="ru-RU" smtClean="0"/>
              <a:t>28.11.2017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0115E-215E-4ACD-8701-8AA39C6A09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45362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F1B9A-7F09-49C9-8CE5-DB4B0F2A7D08}" type="datetimeFigureOut">
              <a:rPr lang="ru-RU" smtClean="0"/>
              <a:t>28.11.2017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0115E-215E-4ACD-8701-8AA39C6A09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68904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F1B9A-7F09-49C9-8CE5-DB4B0F2A7D08}" type="datetimeFigureOut">
              <a:rPr lang="ru-RU" smtClean="0"/>
              <a:t>28.11.2017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0115E-215E-4ACD-8701-8AA39C6A09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43440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F1B9A-7F09-49C9-8CE5-DB4B0F2A7D08}" type="datetimeFigureOut">
              <a:rPr lang="ru-RU" smtClean="0"/>
              <a:t>28.11.2017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0115E-215E-4ACD-8701-8AA39C6A09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8894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F1B9A-7F09-49C9-8CE5-DB4B0F2A7D08}" type="datetimeFigureOut">
              <a:rPr lang="ru-RU" smtClean="0"/>
              <a:t>28.11.2017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0115E-215E-4ACD-8701-8AA39C6A09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53213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AF1B9A-7F09-49C9-8CE5-DB4B0F2A7D08}" type="datetimeFigureOut">
              <a:rPr lang="ru-RU" smtClean="0"/>
              <a:t>28.11.2017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40115E-215E-4ACD-8701-8AA39C6A09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91674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Орбита</a:t>
            </a:r>
          </a:p>
          <a:p>
            <a:r>
              <a:rPr lang="ru-RU" dirty="0" smtClean="0"/>
              <a:t>Атмосфера</a:t>
            </a:r>
          </a:p>
          <a:p>
            <a:r>
              <a:rPr lang="ru-RU" dirty="0" smtClean="0"/>
              <a:t>Спутник</a:t>
            </a:r>
          </a:p>
          <a:p>
            <a:r>
              <a:rPr lang="ru-RU" dirty="0" smtClean="0"/>
              <a:t>Солнце</a:t>
            </a:r>
          </a:p>
          <a:p>
            <a:r>
              <a:rPr lang="ru-RU" dirty="0" smtClean="0"/>
              <a:t>Ось</a:t>
            </a:r>
          </a:p>
          <a:p>
            <a:r>
              <a:rPr lang="ru-RU" dirty="0" smtClean="0"/>
              <a:t>Год</a:t>
            </a:r>
          </a:p>
          <a:p>
            <a:r>
              <a:rPr lang="ru-RU" dirty="0" smtClean="0"/>
              <a:t>Сутки</a:t>
            </a:r>
          </a:p>
          <a:p>
            <a:r>
              <a:rPr lang="ru-RU" dirty="0" smtClean="0"/>
              <a:t>Планета</a:t>
            </a:r>
          </a:p>
          <a:p>
            <a:r>
              <a:rPr lang="ru-RU" dirty="0" smtClean="0"/>
              <a:t>Звезда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Огромный газовый шар, излучающий собственный свет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098" t="7134" r="45478" b="30041"/>
          <a:stretch/>
        </p:blipFill>
        <p:spPr bwMode="auto">
          <a:xfrm>
            <a:off x="4788024" y="2953594"/>
            <a:ext cx="3674853" cy="30278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746747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Орбита</a:t>
            </a:r>
          </a:p>
          <a:p>
            <a:r>
              <a:rPr lang="ru-RU" dirty="0" smtClean="0"/>
              <a:t>Атмосфера</a:t>
            </a:r>
          </a:p>
          <a:p>
            <a:r>
              <a:rPr lang="ru-RU" dirty="0" smtClean="0"/>
              <a:t>Спутник</a:t>
            </a:r>
          </a:p>
          <a:p>
            <a:r>
              <a:rPr lang="ru-RU" dirty="0" smtClean="0"/>
              <a:t>Солнце</a:t>
            </a:r>
          </a:p>
          <a:p>
            <a:r>
              <a:rPr lang="ru-RU" dirty="0" smtClean="0"/>
              <a:t>Ось</a:t>
            </a:r>
          </a:p>
          <a:p>
            <a:r>
              <a:rPr lang="ru-RU" dirty="0" smtClean="0"/>
              <a:t>Год</a:t>
            </a:r>
          </a:p>
          <a:p>
            <a:r>
              <a:rPr lang="ru-RU" dirty="0" smtClean="0"/>
              <a:t>Сутки</a:t>
            </a:r>
          </a:p>
          <a:p>
            <a:r>
              <a:rPr lang="ru-RU" dirty="0" smtClean="0"/>
              <a:t>Планета</a:t>
            </a:r>
          </a:p>
          <a:p>
            <a:r>
              <a:rPr lang="ru-RU" dirty="0" smtClean="0"/>
              <a:t>Звезда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Ближайшая к Земле звезда, центр Солнечной системы</a:t>
            </a:r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48860" y="3501007"/>
            <a:ext cx="2705100" cy="168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36157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Орбита</a:t>
            </a:r>
          </a:p>
          <a:p>
            <a:r>
              <a:rPr lang="ru-RU" dirty="0" smtClean="0"/>
              <a:t>Атмосфера</a:t>
            </a:r>
          </a:p>
          <a:p>
            <a:r>
              <a:rPr lang="ru-RU" dirty="0" smtClean="0"/>
              <a:t>Спутник</a:t>
            </a:r>
          </a:p>
          <a:p>
            <a:r>
              <a:rPr lang="ru-RU" dirty="0" smtClean="0"/>
              <a:t>Солнце</a:t>
            </a:r>
          </a:p>
          <a:p>
            <a:r>
              <a:rPr lang="ru-RU" dirty="0" smtClean="0"/>
              <a:t>Ось</a:t>
            </a:r>
          </a:p>
          <a:p>
            <a:r>
              <a:rPr lang="ru-RU" dirty="0" smtClean="0"/>
              <a:t>Год</a:t>
            </a:r>
          </a:p>
          <a:p>
            <a:r>
              <a:rPr lang="ru-RU" dirty="0" smtClean="0"/>
              <a:t>Сутки</a:t>
            </a:r>
          </a:p>
          <a:p>
            <a:r>
              <a:rPr lang="ru-RU" dirty="0" smtClean="0"/>
              <a:t>Планета</a:t>
            </a:r>
          </a:p>
          <a:p>
            <a:r>
              <a:rPr lang="ru-RU" dirty="0" smtClean="0"/>
              <a:t>Звезда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Воображаемая линия, вокруг которой вращается планета</a:t>
            </a:r>
            <a:endParaRPr lang="ru-RU" dirty="0"/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2996952"/>
            <a:ext cx="3168352" cy="2376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363932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Орбита</a:t>
            </a:r>
          </a:p>
          <a:p>
            <a:r>
              <a:rPr lang="ru-RU" dirty="0" smtClean="0"/>
              <a:t>Атмосфера</a:t>
            </a:r>
          </a:p>
          <a:p>
            <a:r>
              <a:rPr lang="ru-RU" dirty="0" smtClean="0"/>
              <a:t>Спутник</a:t>
            </a:r>
          </a:p>
          <a:p>
            <a:r>
              <a:rPr lang="ru-RU" dirty="0" smtClean="0"/>
              <a:t>Солнце</a:t>
            </a:r>
          </a:p>
          <a:p>
            <a:r>
              <a:rPr lang="ru-RU" dirty="0" smtClean="0"/>
              <a:t>Ось</a:t>
            </a:r>
          </a:p>
          <a:p>
            <a:r>
              <a:rPr lang="ru-RU" dirty="0" smtClean="0"/>
              <a:t>Год</a:t>
            </a:r>
          </a:p>
          <a:p>
            <a:r>
              <a:rPr lang="ru-RU" dirty="0" smtClean="0"/>
              <a:t>Сутки</a:t>
            </a:r>
          </a:p>
          <a:p>
            <a:r>
              <a:rPr lang="ru-RU" dirty="0" smtClean="0"/>
              <a:t>Планета</a:t>
            </a:r>
          </a:p>
          <a:p>
            <a:r>
              <a:rPr lang="ru-RU" dirty="0" smtClean="0"/>
              <a:t>Звезда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Путь, по которому двигается небесное тело</a:t>
            </a:r>
            <a:endParaRPr lang="ru-RU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3356992"/>
            <a:ext cx="3444875" cy="198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780984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Орбита</a:t>
            </a:r>
          </a:p>
          <a:p>
            <a:r>
              <a:rPr lang="ru-RU" dirty="0" smtClean="0"/>
              <a:t>Атмосфера</a:t>
            </a:r>
          </a:p>
          <a:p>
            <a:r>
              <a:rPr lang="ru-RU" dirty="0" smtClean="0"/>
              <a:t>Спутник</a:t>
            </a:r>
          </a:p>
          <a:p>
            <a:r>
              <a:rPr lang="ru-RU" dirty="0" smtClean="0"/>
              <a:t>Солнце</a:t>
            </a:r>
          </a:p>
          <a:p>
            <a:r>
              <a:rPr lang="ru-RU" dirty="0" smtClean="0"/>
              <a:t>Ось</a:t>
            </a:r>
          </a:p>
          <a:p>
            <a:r>
              <a:rPr lang="ru-RU" dirty="0" smtClean="0"/>
              <a:t>Год</a:t>
            </a:r>
          </a:p>
          <a:p>
            <a:r>
              <a:rPr lang="ru-RU" dirty="0" smtClean="0"/>
              <a:t>Сутки</a:t>
            </a:r>
          </a:p>
          <a:p>
            <a:r>
              <a:rPr lang="ru-RU" dirty="0" smtClean="0"/>
              <a:t>Планета</a:t>
            </a:r>
          </a:p>
          <a:p>
            <a:r>
              <a:rPr lang="ru-RU" dirty="0" smtClean="0"/>
              <a:t>Звезда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Большое небесное тело, которое вращается вокруг Солнца и светит отраженным светом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473594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Орбита</a:t>
            </a:r>
          </a:p>
          <a:p>
            <a:r>
              <a:rPr lang="ru-RU" dirty="0" smtClean="0"/>
              <a:t>Атмосфера</a:t>
            </a:r>
          </a:p>
          <a:p>
            <a:r>
              <a:rPr lang="ru-RU" dirty="0" smtClean="0"/>
              <a:t>Спутник</a:t>
            </a:r>
          </a:p>
          <a:p>
            <a:r>
              <a:rPr lang="ru-RU" dirty="0" smtClean="0"/>
              <a:t>Солнце</a:t>
            </a:r>
          </a:p>
          <a:p>
            <a:r>
              <a:rPr lang="ru-RU" dirty="0" smtClean="0"/>
              <a:t>Ось</a:t>
            </a:r>
          </a:p>
          <a:p>
            <a:r>
              <a:rPr lang="ru-RU" dirty="0" smtClean="0"/>
              <a:t>Год</a:t>
            </a:r>
          </a:p>
          <a:p>
            <a:r>
              <a:rPr lang="ru-RU" dirty="0" smtClean="0"/>
              <a:t>Сутки</a:t>
            </a:r>
          </a:p>
          <a:p>
            <a:r>
              <a:rPr lang="ru-RU" dirty="0" smtClean="0"/>
              <a:t>Планета</a:t>
            </a:r>
          </a:p>
          <a:p>
            <a:r>
              <a:rPr lang="ru-RU" dirty="0" smtClean="0"/>
              <a:t>Звезда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Время, за которое планета совершает полный оборот вокруг своей оси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241282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Орбита</a:t>
            </a:r>
          </a:p>
          <a:p>
            <a:r>
              <a:rPr lang="ru-RU" dirty="0" smtClean="0"/>
              <a:t>Атмосфера</a:t>
            </a:r>
          </a:p>
          <a:p>
            <a:r>
              <a:rPr lang="ru-RU" dirty="0" smtClean="0"/>
              <a:t>Спутник</a:t>
            </a:r>
          </a:p>
          <a:p>
            <a:r>
              <a:rPr lang="ru-RU" dirty="0" smtClean="0"/>
              <a:t>Солнце</a:t>
            </a:r>
          </a:p>
          <a:p>
            <a:r>
              <a:rPr lang="ru-RU" dirty="0" smtClean="0"/>
              <a:t>Ось</a:t>
            </a:r>
          </a:p>
          <a:p>
            <a:r>
              <a:rPr lang="ru-RU" dirty="0" smtClean="0"/>
              <a:t>Год</a:t>
            </a:r>
          </a:p>
          <a:p>
            <a:r>
              <a:rPr lang="ru-RU" dirty="0" smtClean="0"/>
              <a:t>Сутки</a:t>
            </a:r>
          </a:p>
          <a:p>
            <a:r>
              <a:rPr lang="ru-RU" dirty="0" smtClean="0"/>
              <a:t>Планета</a:t>
            </a:r>
          </a:p>
          <a:p>
            <a:r>
              <a:rPr lang="ru-RU" dirty="0" smtClean="0"/>
              <a:t>Звезда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Время, за которое планета совершает полный оборот вокруг Солнца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660674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Орбита</a:t>
            </a:r>
          </a:p>
          <a:p>
            <a:r>
              <a:rPr lang="ru-RU" dirty="0" smtClean="0"/>
              <a:t>Атмосфера</a:t>
            </a:r>
          </a:p>
          <a:p>
            <a:r>
              <a:rPr lang="ru-RU" dirty="0" smtClean="0"/>
              <a:t>Спутник</a:t>
            </a:r>
          </a:p>
          <a:p>
            <a:r>
              <a:rPr lang="ru-RU" dirty="0" smtClean="0"/>
              <a:t>Солнце</a:t>
            </a:r>
          </a:p>
          <a:p>
            <a:r>
              <a:rPr lang="ru-RU" dirty="0" smtClean="0"/>
              <a:t>Ось</a:t>
            </a:r>
          </a:p>
          <a:p>
            <a:r>
              <a:rPr lang="ru-RU" dirty="0" smtClean="0"/>
              <a:t>Год</a:t>
            </a:r>
          </a:p>
          <a:p>
            <a:r>
              <a:rPr lang="ru-RU" dirty="0" smtClean="0"/>
              <a:t>Сутки</a:t>
            </a:r>
          </a:p>
          <a:p>
            <a:r>
              <a:rPr lang="ru-RU" dirty="0" smtClean="0"/>
              <a:t>Планета</a:t>
            </a:r>
          </a:p>
          <a:p>
            <a:r>
              <a:rPr lang="ru-RU" dirty="0" smtClean="0"/>
              <a:t>Звезда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«Оболочка» планеты, образованная газами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910813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Орбита</a:t>
            </a:r>
          </a:p>
          <a:p>
            <a:r>
              <a:rPr lang="ru-RU" dirty="0" smtClean="0"/>
              <a:t>Атмосфера</a:t>
            </a:r>
          </a:p>
          <a:p>
            <a:r>
              <a:rPr lang="ru-RU" dirty="0" smtClean="0"/>
              <a:t>Спутник</a:t>
            </a:r>
          </a:p>
          <a:p>
            <a:r>
              <a:rPr lang="ru-RU" dirty="0" smtClean="0"/>
              <a:t>Солнце</a:t>
            </a:r>
          </a:p>
          <a:p>
            <a:r>
              <a:rPr lang="ru-RU" dirty="0" smtClean="0"/>
              <a:t>Ось</a:t>
            </a:r>
          </a:p>
          <a:p>
            <a:r>
              <a:rPr lang="ru-RU" dirty="0" smtClean="0"/>
              <a:t>Год</a:t>
            </a:r>
          </a:p>
          <a:p>
            <a:r>
              <a:rPr lang="ru-RU" dirty="0" smtClean="0"/>
              <a:t>Сутки</a:t>
            </a:r>
          </a:p>
          <a:p>
            <a:r>
              <a:rPr lang="ru-RU" dirty="0" smtClean="0"/>
              <a:t>Планета</a:t>
            </a:r>
          </a:p>
          <a:p>
            <a:r>
              <a:rPr lang="ru-RU" dirty="0" smtClean="0"/>
              <a:t>Звезда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Небесное тело, которое вращается </a:t>
            </a:r>
            <a:r>
              <a:rPr lang="ru-RU" smtClean="0"/>
              <a:t>вокруг планеты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5106158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157</Words>
  <Application>Microsoft Office PowerPoint</Application>
  <PresentationFormat>Экран (4:3)</PresentationFormat>
  <Paragraphs>90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Кондратьева Н.К.</dc:creator>
  <cp:lastModifiedBy>Кондратьева Н.К.</cp:lastModifiedBy>
  <cp:revision>2</cp:revision>
  <dcterms:created xsi:type="dcterms:W3CDTF">2017-11-28T08:12:15Z</dcterms:created>
  <dcterms:modified xsi:type="dcterms:W3CDTF">2017-11-28T08:27:25Z</dcterms:modified>
</cp:coreProperties>
</file>