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4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57EA-9B94-42C6-AAFA-A1C30BBCFD40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1048-0063-4924-BB0C-B0F24CF59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95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57EA-9B94-42C6-AAFA-A1C30BBCFD40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1048-0063-4924-BB0C-B0F24CF59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61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57EA-9B94-42C6-AAFA-A1C30BBCFD40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1048-0063-4924-BB0C-B0F24CF59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32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57EA-9B94-42C6-AAFA-A1C30BBCFD40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1048-0063-4924-BB0C-B0F24CF59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13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57EA-9B94-42C6-AAFA-A1C30BBCFD40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1048-0063-4924-BB0C-B0F24CF59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20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57EA-9B94-42C6-AAFA-A1C30BBCFD40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1048-0063-4924-BB0C-B0F24CF59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86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57EA-9B94-42C6-AAFA-A1C30BBCFD40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1048-0063-4924-BB0C-B0F24CF59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95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57EA-9B94-42C6-AAFA-A1C30BBCFD40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1048-0063-4924-BB0C-B0F24CF59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61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57EA-9B94-42C6-AAFA-A1C30BBCFD40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1048-0063-4924-BB0C-B0F24CF59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15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57EA-9B94-42C6-AAFA-A1C30BBCFD40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1048-0063-4924-BB0C-B0F24CF59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84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57EA-9B94-42C6-AAFA-A1C30BBCFD40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1048-0063-4924-BB0C-B0F24CF59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28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557EA-9B94-42C6-AAFA-A1C30BBCFD40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B1048-0063-4924-BB0C-B0F24CF59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76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980728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Тест по теме:</a:t>
            </a:r>
          </a:p>
          <a:p>
            <a:pPr algn="ctr"/>
            <a:endParaRPr lang="ru-RU" sz="5400" dirty="0" smtClean="0"/>
          </a:p>
          <a:p>
            <a:pPr algn="ctr"/>
            <a:r>
              <a:rPr lang="ru-RU" sz="5400" dirty="0" smtClean="0"/>
              <a:t>«Вычисления </a:t>
            </a:r>
          </a:p>
          <a:p>
            <a:pPr algn="ctr"/>
            <a:r>
              <a:rPr lang="ru-RU" sz="5400" dirty="0" smtClean="0"/>
              <a:t>с помощью формул»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01576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42" y="2132856"/>
            <a:ext cx="7058662" cy="2021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54868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</a:t>
            </a:r>
            <a:r>
              <a:rPr lang="ru-RU" sz="2400" dirty="0" smtClean="0"/>
              <a:t>Какая формула должна быть введена в ячейку </a:t>
            </a:r>
            <a:r>
              <a:rPr lang="en-US" sz="2400" dirty="0" smtClean="0"/>
              <a:t>D2</a:t>
            </a:r>
            <a:r>
              <a:rPr lang="ru-RU" sz="2400" dirty="0" smtClean="0"/>
              <a:t> для вычисления стоимости товара, чтобы ее можно было скопировать в строки ниже?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4509120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ru-RU" sz="3600" dirty="0" smtClean="0"/>
              <a:t>=</a:t>
            </a:r>
            <a:r>
              <a:rPr lang="en-US" sz="3600" dirty="0" smtClean="0"/>
              <a:t>B2*C2</a:t>
            </a:r>
          </a:p>
          <a:p>
            <a:pPr marL="342900" indent="-342900">
              <a:buAutoNum type="alphaUcPeriod"/>
            </a:pPr>
            <a:r>
              <a:rPr lang="en-US" sz="3600" dirty="0" smtClean="0"/>
              <a:t>=B2*$C$2</a:t>
            </a:r>
          </a:p>
          <a:p>
            <a:pPr marL="342900" indent="-342900">
              <a:buAutoNum type="alphaUcPeriod"/>
            </a:pPr>
            <a:r>
              <a:rPr lang="en-US" sz="3600" dirty="0" smtClean="0"/>
              <a:t>=$B$2*C2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2075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54868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</a:t>
            </a:r>
            <a:r>
              <a:rPr lang="ru-RU" sz="2400" dirty="0" smtClean="0"/>
              <a:t>Какая формула должна быть введена в ячейку </a:t>
            </a:r>
            <a:r>
              <a:rPr lang="en-US" sz="2400" dirty="0" smtClean="0"/>
              <a:t>D2</a:t>
            </a:r>
            <a:r>
              <a:rPr lang="ru-RU" sz="2400" dirty="0" smtClean="0"/>
              <a:t> для вычисления стоимости товара  в </a:t>
            </a:r>
            <a:r>
              <a:rPr lang="en-US" sz="2400" dirty="0" smtClean="0"/>
              <a:t>$</a:t>
            </a:r>
            <a:r>
              <a:rPr lang="ru-RU" sz="2400" dirty="0" smtClean="0"/>
              <a:t>, чтобы ее можно было скопировать в строки ниже?</a:t>
            </a:r>
            <a:endParaRPr lang="ru-RU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2855"/>
            <a:ext cx="5976664" cy="227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43608" y="4509120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ru-RU" sz="3600" dirty="0" smtClean="0"/>
              <a:t>=</a:t>
            </a:r>
            <a:r>
              <a:rPr lang="en-US" sz="3600" dirty="0" smtClean="0"/>
              <a:t>B2*$C$2</a:t>
            </a:r>
          </a:p>
          <a:p>
            <a:pPr marL="342900" indent="-342900">
              <a:buAutoNum type="alphaUcPeriod"/>
            </a:pPr>
            <a:r>
              <a:rPr lang="en-US" sz="3600" dirty="0" smtClean="0"/>
              <a:t>=C2*$C$7</a:t>
            </a:r>
          </a:p>
          <a:p>
            <a:pPr marL="342900" indent="-342900">
              <a:buAutoNum type="alphaUcPeriod"/>
            </a:pPr>
            <a:r>
              <a:rPr lang="en-US" sz="3600" dirty="0" smtClean="0"/>
              <a:t>=B2*C2</a:t>
            </a:r>
          </a:p>
        </p:txBody>
      </p:sp>
    </p:spTree>
    <p:extLst>
      <p:ext uri="{BB962C8B-B14F-4D97-AF65-F5344CB8AC3E}">
        <p14:creationId xmlns:p14="http://schemas.microsoft.com/office/powerpoint/2010/main" val="399921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54868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</a:t>
            </a:r>
            <a:r>
              <a:rPr lang="ru-RU" sz="2400" dirty="0" smtClean="0"/>
              <a:t>Какая формула должна быть введена в ячейку </a:t>
            </a:r>
            <a:r>
              <a:rPr lang="en-US" sz="2400" dirty="0" smtClean="0"/>
              <a:t>E2</a:t>
            </a:r>
            <a:r>
              <a:rPr lang="ru-RU" sz="2400" dirty="0" smtClean="0"/>
              <a:t> для вычисления стоимости товара  в рублях, чтобы ее можно было скопировать в строки ниже?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4509120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ru-RU" sz="3600" dirty="0" smtClean="0"/>
              <a:t>=</a:t>
            </a:r>
            <a:r>
              <a:rPr lang="en-US" sz="3600" dirty="0" smtClean="0"/>
              <a:t>$D$2*C7</a:t>
            </a:r>
          </a:p>
          <a:p>
            <a:pPr marL="342900" indent="-342900">
              <a:buAutoNum type="alphaUcPeriod"/>
            </a:pPr>
            <a:r>
              <a:rPr lang="en-US" sz="3600" dirty="0" smtClean="0"/>
              <a:t>=D2*$C$7</a:t>
            </a:r>
          </a:p>
          <a:p>
            <a:pPr marL="342900" indent="-342900">
              <a:buAutoNum type="alphaUcPeriod"/>
            </a:pPr>
            <a:r>
              <a:rPr lang="en-US" sz="3600" dirty="0" smtClean="0"/>
              <a:t>=C2*$C$7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76264"/>
            <a:ext cx="6192688" cy="230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975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54868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sz="2400" dirty="0" smtClean="0"/>
              <a:t>Какой диапазон для вычисления будет выделен по умолчанию при вызове функции суммирования в ячейке </a:t>
            </a:r>
            <a:r>
              <a:rPr lang="en-US" sz="2400" dirty="0" smtClean="0"/>
              <a:t>E6</a:t>
            </a:r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39416" y="4467225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ru-RU" sz="3600" dirty="0" smtClean="0"/>
              <a:t>=</a:t>
            </a:r>
            <a:r>
              <a:rPr lang="en-US" sz="3600" dirty="0" smtClean="0"/>
              <a:t>D3:D5</a:t>
            </a:r>
          </a:p>
          <a:p>
            <a:pPr marL="342900" indent="-342900">
              <a:buAutoNum type="alphaUcPeriod"/>
            </a:pPr>
            <a:r>
              <a:rPr lang="en-US" sz="3600" dirty="0" smtClean="0"/>
              <a:t>=E3:E5</a:t>
            </a:r>
          </a:p>
          <a:p>
            <a:pPr marL="342900" indent="-342900">
              <a:buAutoNum type="alphaUcPeriod"/>
            </a:pPr>
            <a:r>
              <a:rPr lang="en-US" sz="3600" dirty="0" smtClean="0"/>
              <a:t>=B3:E5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661" y="1775040"/>
            <a:ext cx="5866269" cy="2478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9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54868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  <a:r>
              <a:rPr lang="ru-RU" dirty="0" smtClean="0"/>
              <a:t>. </a:t>
            </a:r>
            <a:r>
              <a:rPr lang="ru-RU" sz="2400" dirty="0" smtClean="0"/>
              <a:t>Что будет рассчитано в ячейке </a:t>
            </a:r>
            <a:r>
              <a:rPr lang="en-US" sz="2400" dirty="0" smtClean="0"/>
              <a:t>E5</a:t>
            </a:r>
            <a:r>
              <a:rPr lang="ru-RU" sz="2400" dirty="0" smtClean="0"/>
              <a:t>, если туда ввести функцию СУММ</a:t>
            </a:r>
            <a:r>
              <a:rPr lang="en-US" sz="2400" dirty="0" smtClean="0"/>
              <a:t>(E2:E4</a:t>
            </a:r>
            <a:r>
              <a:rPr lang="ru-RU" sz="2400" dirty="0" smtClean="0"/>
              <a:t>)?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509120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ru-RU" sz="3600" dirty="0" smtClean="0"/>
              <a:t>=Стоимость товаров в долларах</a:t>
            </a:r>
            <a:endParaRPr lang="en-US" sz="3600" dirty="0" smtClean="0"/>
          </a:p>
          <a:p>
            <a:pPr marL="342900" indent="-342900">
              <a:buAutoNum type="alphaUcPeriod"/>
            </a:pPr>
            <a:r>
              <a:rPr lang="en-US" sz="3600" dirty="0" smtClean="0"/>
              <a:t>=</a:t>
            </a:r>
            <a:r>
              <a:rPr lang="ru-RU" sz="3600" dirty="0" smtClean="0"/>
              <a:t>Цена товаров в рублях</a:t>
            </a:r>
            <a:endParaRPr lang="en-US" sz="3600" dirty="0" smtClean="0"/>
          </a:p>
          <a:p>
            <a:pPr marL="342900" indent="-342900">
              <a:buAutoNum type="alphaUcPeriod"/>
            </a:pPr>
            <a:r>
              <a:rPr lang="en-US" sz="3600" dirty="0" smtClean="0"/>
              <a:t>=</a:t>
            </a:r>
            <a:r>
              <a:rPr lang="ru-RU" sz="3600" dirty="0" smtClean="0"/>
              <a:t>Стоимость товаров в рублях</a:t>
            </a:r>
            <a:endParaRPr lang="en-US" sz="36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634" y="2060848"/>
            <a:ext cx="6819733" cy="2273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125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170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 332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Кручко Г.В.</dc:creator>
  <cp:lastModifiedBy>Кручко Г.В.</cp:lastModifiedBy>
  <cp:revision>9</cp:revision>
  <dcterms:created xsi:type="dcterms:W3CDTF">2023-11-29T06:49:36Z</dcterms:created>
  <dcterms:modified xsi:type="dcterms:W3CDTF">2023-12-12T09:27:29Z</dcterms:modified>
</cp:coreProperties>
</file>