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6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5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5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9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97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6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9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70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3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0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BA653-70A2-4F90-B498-000AE69F777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8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76004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Электронные таблицы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93305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задания ОГЭ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739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0037"/>
            <a:ext cx="5248275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60" y="548680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Также можно отсортировать данные по алфавиту в поле «Предмет» и, используя функцию СРЗНАЧ, выбрать мышью нужный диапазон для вычисления.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12160" y="3233309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ячейке </a:t>
            </a:r>
            <a:r>
              <a:rPr lang="en-US" dirty="0" smtClean="0"/>
              <a:t>H2</a:t>
            </a:r>
            <a:r>
              <a:rPr lang="ru-RU" dirty="0" smtClean="0"/>
              <a:t> при этом можно записать адрес той ячейки, к котором вызывалась функция:</a:t>
            </a:r>
          </a:p>
          <a:p>
            <a:r>
              <a:rPr lang="ru-RU" dirty="0" smtClean="0"/>
              <a:t>Здесь =</a:t>
            </a:r>
            <a:r>
              <a:rPr lang="en-US" dirty="0" smtClean="0"/>
              <a:t>G224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33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3.</a:t>
            </a:r>
          </a:p>
          <a:p>
            <a:r>
              <a:rPr lang="ru-RU" dirty="0" smtClean="0"/>
              <a:t>Построить круговую диаграмму, отображающую соотношение числа участников из округов с кодами «В», «</a:t>
            </a:r>
            <a:r>
              <a:rPr lang="ru-RU" dirty="0" err="1" smtClean="0"/>
              <a:t>Зел</a:t>
            </a:r>
            <a:r>
              <a:rPr lang="ru-RU" dirty="0" smtClean="0"/>
              <a:t>» и «З». </a:t>
            </a:r>
          </a:p>
          <a:p>
            <a:r>
              <a:rPr lang="ru-RU" dirty="0" smtClean="0"/>
              <a:t>Левый верхний угол диаграммы разместить вблизи ячейки G6.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1729" y="158162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выполнения этого задания необходима дополнительная табличка.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7687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подсчета учащихся из каждого округа используем функцию </a:t>
            </a:r>
            <a:r>
              <a:rPr lang="ru-RU" dirty="0" smtClean="0"/>
              <a:t>СЧЕТ</a:t>
            </a:r>
            <a:r>
              <a:rPr lang="ru-RU" dirty="0" smtClean="0"/>
              <a:t>ЕСЛИ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70" y="-15957"/>
            <a:ext cx="7839075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55530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7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50545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3326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табличка готова, выделяем нужный диапазон и делаем диаграмму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9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электронную таблицу занесли данные о тестировании учеников по выбранным ими предметам. </a:t>
            </a:r>
          </a:p>
          <a:p>
            <a:endParaRPr lang="ru-RU" sz="2800" dirty="0" smtClean="0"/>
          </a:p>
          <a:p>
            <a:r>
              <a:rPr lang="ru-RU" sz="2800" dirty="0" smtClean="0"/>
              <a:t>В столбце A записан код округа, в котором учится ученик; в столбце B – фамилия; </a:t>
            </a:r>
          </a:p>
          <a:p>
            <a:r>
              <a:rPr lang="ru-RU" sz="2800" dirty="0" smtClean="0"/>
              <a:t>в столбце C – выбранный учеником предмет; </a:t>
            </a:r>
          </a:p>
          <a:p>
            <a:r>
              <a:rPr lang="ru-RU" sz="2800" dirty="0" smtClean="0"/>
              <a:t>в столбце D – тестовый балл. </a:t>
            </a:r>
          </a:p>
          <a:p>
            <a:endParaRPr lang="ru-RU" sz="2800" dirty="0" smtClean="0"/>
          </a:p>
          <a:p>
            <a:r>
              <a:rPr lang="ru-RU" sz="2800" dirty="0" smtClean="0"/>
              <a:t>Всего в электронную таблицу были занесены данные 1000 учеников.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61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14313"/>
            <a:ext cx="7686675" cy="642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5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34076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основании данных, содержащихся в этой таблице, выполните задания.</a:t>
            </a:r>
          </a:p>
          <a:p>
            <a:endParaRPr lang="ru-RU" dirty="0" smtClean="0"/>
          </a:p>
          <a:p>
            <a:r>
              <a:rPr lang="ru-RU" dirty="0" smtClean="0"/>
              <a:t>1. Определите, сколько учеников, которые проходили тестирование по информатике, набрали более 600 баллов. </a:t>
            </a:r>
          </a:p>
          <a:p>
            <a:r>
              <a:rPr lang="ru-RU" dirty="0" smtClean="0"/>
              <a:t>Ответ запишите в ячейку H2 таблицы.</a:t>
            </a:r>
          </a:p>
          <a:p>
            <a:endParaRPr lang="ru-RU" dirty="0" smtClean="0"/>
          </a:p>
          <a:p>
            <a:r>
              <a:rPr lang="ru-RU" dirty="0" smtClean="0"/>
              <a:t>2. Найдите средний тестовый балл учеников, которые проходили тестирование по информатике. </a:t>
            </a:r>
          </a:p>
          <a:p>
            <a:r>
              <a:rPr lang="ru-RU" dirty="0" smtClean="0"/>
              <a:t>Ответ запишите в ячейку H3 таблицы с точностью не менее двух знаков после запятой.</a:t>
            </a:r>
          </a:p>
          <a:p>
            <a:endParaRPr lang="ru-RU" dirty="0" smtClean="0"/>
          </a:p>
          <a:p>
            <a:r>
              <a:rPr lang="ru-RU" dirty="0" smtClean="0"/>
              <a:t>3. Постройте круговую диаграмму, отображающую соотношение числа участников из округов с кодами «В», «</a:t>
            </a:r>
            <a:r>
              <a:rPr lang="ru-RU" dirty="0" err="1" smtClean="0"/>
              <a:t>Зел</a:t>
            </a:r>
            <a:r>
              <a:rPr lang="ru-RU" dirty="0" smtClean="0"/>
              <a:t>» и «З». </a:t>
            </a:r>
          </a:p>
          <a:p>
            <a:r>
              <a:rPr lang="ru-RU" dirty="0" smtClean="0"/>
              <a:t>Левый верхний угол диаграммы разместите вблизи ячейки G6.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5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16" y="557972"/>
            <a:ext cx="7905775" cy="6058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Для выполнения задания 1 используем функцию «СЧЕТЕСЛИМН» в ячейке </a:t>
            </a:r>
            <a:r>
              <a:rPr lang="en-US" dirty="0" smtClean="0"/>
              <a:t>H2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0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74" y="1412776"/>
            <a:ext cx="675825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70198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Вводим в окне функции условия , соответствующие выбору: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0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787208" cy="588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96" y="980728"/>
            <a:ext cx="18954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892" y="11663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Второй способ: Сортируем данные по полю предмет (по алфавиту), </a:t>
            </a:r>
          </a:p>
          <a:p>
            <a:pPr algn="ctr"/>
            <a:r>
              <a:rPr lang="ru-RU" sz="1600" dirty="0" smtClean="0"/>
              <a:t>затем по сумме баллов (по убыванию)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477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0525"/>
            <a:ext cx="4162425" cy="607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072" y="836712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Пролистываем таблицу, определяем диапазон учащихся, сдававших информатику и набравших более 600 баллов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264238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247 – 216 + 1 = 32</a:t>
            </a:r>
          </a:p>
          <a:p>
            <a:r>
              <a:rPr lang="ru-RU" dirty="0"/>
              <a:t> </a:t>
            </a:r>
            <a:r>
              <a:rPr lang="ru-RU" dirty="0" smtClean="0"/>
              <a:t>1 прибавляем, так как обе краевые строки входят в диапазон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44371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Число 32 записываем в ячейку </a:t>
            </a:r>
            <a:r>
              <a:rPr lang="en-US" dirty="0" smtClean="0"/>
              <a:t>H2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4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675" y="18864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2.</a:t>
            </a:r>
          </a:p>
          <a:p>
            <a:r>
              <a:rPr lang="ru-RU" dirty="0" smtClean="0"/>
              <a:t>Найти средний тестовый балл учеников, которые проходили тестирование по информатике.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7994"/>
            <a:ext cx="76771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3987"/>
            <a:ext cx="56769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36480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66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358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11</cp:revision>
  <dcterms:created xsi:type="dcterms:W3CDTF">2021-02-26T09:55:12Z</dcterms:created>
  <dcterms:modified xsi:type="dcterms:W3CDTF">2021-04-02T09:04:09Z</dcterms:modified>
</cp:coreProperties>
</file>