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7" r:id="rId4"/>
    <p:sldId id="26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E865-68BF-4E33-95D1-6762B0819E2C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F6E-9905-4AE3-8A90-D84F7955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21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E865-68BF-4E33-95D1-6762B0819E2C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F6E-9905-4AE3-8A90-D84F7955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96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E865-68BF-4E33-95D1-6762B0819E2C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F6E-9905-4AE3-8A90-D84F7955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88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E865-68BF-4E33-95D1-6762B0819E2C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F6E-9905-4AE3-8A90-D84F7955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48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E865-68BF-4E33-95D1-6762B0819E2C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F6E-9905-4AE3-8A90-D84F7955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35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E865-68BF-4E33-95D1-6762B0819E2C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F6E-9905-4AE3-8A90-D84F7955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51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E865-68BF-4E33-95D1-6762B0819E2C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F6E-9905-4AE3-8A90-D84F7955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29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E865-68BF-4E33-95D1-6762B0819E2C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F6E-9905-4AE3-8A90-D84F7955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26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E865-68BF-4E33-95D1-6762B0819E2C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F6E-9905-4AE3-8A90-D84F7955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88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E865-68BF-4E33-95D1-6762B0819E2C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F6E-9905-4AE3-8A90-D84F7955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0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E865-68BF-4E33-95D1-6762B0819E2C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F6E-9905-4AE3-8A90-D84F7955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23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2E865-68BF-4E33-95D1-6762B0819E2C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16F6E-9905-4AE3-8A90-D84F7955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72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35613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ФАЙЛОВАЯ СТРУКТУРА</a:t>
            </a:r>
          </a:p>
          <a:p>
            <a:pPr algn="ctr"/>
            <a:r>
              <a:rPr lang="ru-RU" sz="5400" dirty="0" smtClean="0"/>
              <a:t>КОМПЬЮТЕРНОГО ДИСКА</a:t>
            </a:r>
            <a:endParaRPr lang="ru-RU" sz="5400" dirty="0"/>
          </a:p>
        </p:txBody>
      </p:sp>
      <p:pic>
        <p:nvPicPr>
          <p:cNvPr id="8194" name="Picture 2" descr="http://clipart.coolclips.com/480/vectors/tf05177/CoolClips_vc01357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93761"/>
            <a:ext cx="4572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35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900igr.net/up/datas/209733/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8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ds02.infourok.ru/uploads/ex/1122/00086209-16dcf8ad/img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34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14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332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Кручко Г.В.</dc:creator>
  <cp:lastModifiedBy>Кручко Г.В.</cp:lastModifiedBy>
  <cp:revision>17</cp:revision>
  <dcterms:created xsi:type="dcterms:W3CDTF">2018-11-30T09:05:19Z</dcterms:created>
  <dcterms:modified xsi:type="dcterms:W3CDTF">2022-02-01T07:45:42Z</dcterms:modified>
</cp:coreProperties>
</file>